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83" r:id="rId8"/>
    <p:sldId id="264" r:id="rId9"/>
    <p:sldId id="265" r:id="rId10"/>
    <p:sldId id="261" r:id="rId11"/>
    <p:sldId id="262" r:id="rId12"/>
    <p:sldId id="273" r:id="rId13"/>
    <p:sldId id="281" r:id="rId14"/>
    <p:sldId id="275" r:id="rId15"/>
    <p:sldId id="282" r:id="rId16"/>
    <p:sldId id="263" r:id="rId17"/>
    <p:sldId id="277" r:id="rId18"/>
    <p:sldId id="278" r:id="rId19"/>
    <p:sldId id="267" r:id="rId20"/>
    <p:sldId id="268" r:id="rId21"/>
    <p:sldId id="269" r:id="rId22"/>
    <p:sldId id="284" r:id="rId23"/>
    <p:sldId id="270" r:id="rId24"/>
    <p:sldId id="27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4315" userDrawn="1">
          <p15:clr>
            <a:srgbClr val="A4A3A4"/>
          </p15:clr>
        </p15:guide>
        <p15:guide id="6" userDrawn="1">
          <p15:clr>
            <a:srgbClr val="A4A3A4"/>
          </p15:clr>
        </p15:guide>
        <p15:guide id="7" pos="6380" userDrawn="1">
          <p15:clr>
            <a:srgbClr val="A4A3A4"/>
          </p15:clr>
        </p15:guide>
        <p15:guide id="8" orient="horz" pos="709" userDrawn="1">
          <p15:clr>
            <a:srgbClr val="A4A3A4"/>
          </p15:clr>
        </p15:guide>
        <p15:guide id="9" pos="1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6"/>
    <p:restoredTop sz="94666"/>
  </p:normalViewPr>
  <p:slideViewPr>
    <p:cSldViewPr snapToGrid="0" snapToObjects="1" showGuides="1">
      <p:cViewPr>
        <p:scale>
          <a:sx n="71" d="100"/>
          <a:sy n="71" d="100"/>
        </p:scale>
        <p:origin x="480" y="928"/>
      </p:cViewPr>
      <p:guideLst>
        <p:guide orient="horz" pos="2160"/>
        <p:guide pos="3840"/>
        <p:guide orient="horz"/>
        <p:guide orient="horz" pos="4320"/>
        <p:guide orient="horz" pos="4315"/>
        <p:guide/>
        <p:guide pos="6380"/>
        <p:guide orient="horz" pos="709"/>
        <p:guide pos="1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EB6A2-E02F-E947-8E37-FBE5BB8B4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DF6E97-1040-3B47-8CF0-A13F97B60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9F789E-C283-3540-9A07-25619937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6411A8-1DE8-2945-840D-5085C84D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5676D7-81BA-7D47-AB80-4E7BE3E3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688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03E6E-589D-B141-9010-1D1BFD94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3414B1-DB56-2449-A664-1B04EABDD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D9D296-E3F5-4641-913E-C4E978BA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C3C3BB-E316-D340-A465-C2E7F596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FE2DC2-59AE-1540-B32E-810C5917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04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610DAE-A283-3940-B65A-3CD433992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DFA983-9AC7-054C-80D2-832ACE506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DE625-BDDF-CC4A-8B65-E368F015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2AFCA3-DF27-C745-82AF-73EC8F47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F49505-8032-794F-8E85-48EAFC01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03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王后&#10;&#10;&#10;&#10;自动生成的说明">
            <a:extLst>
              <a:ext uri="{FF2B5EF4-FFF2-40B4-BE49-F238E27FC236}">
                <a16:creationId xmlns:a16="http://schemas.microsoft.com/office/drawing/2014/main" id="{1331E0FE-4C54-9347-9279-5027DB4B6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50DEC14-DD49-DB4E-B778-D5223002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ED6AF-D50B-E741-93BF-543AEE8B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1B2831-F922-A64C-98C1-9E57DCF5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20E33-D2C8-2F40-8315-42BF7782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38408B-BFDB-CE4D-B1CA-7901F8B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5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69657-42DB-254A-A109-69081249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6BE9E0-92D7-1049-AEF4-3EDD6E1C6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05707-C05C-6B4F-838F-65A593E1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A523B-3BFC-4B43-A9EE-8A977261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3FC0D7-2BFF-5849-8A8C-1B8243C7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073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519ED-2887-6A42-B249-9FC166DA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80F33-6F64-1944-A736-F45F42669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36295E-6179-AB49-BBAA-822CAAAF3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FC9604-E9F2-2946-A141-E70AD788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8C1B4A-7E46-864F-A993-69410EEC0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7C4963-0527-4848-B474-A86B98BE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53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1E4ED-0BB8-3842-9445-E9A38D17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FC653B-421A-134F-A1D3-003D958D6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DA4613-6B6C-C743-A267-C8CA73381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E1BB0E-9325-CE47-BC2E-D3BC7F446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06BF65-B8AD-4549-88DE-AF8E57898E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6ABD16-4663-374B-9EA0-D20D9915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8945FA-011B-BC45-AA05-DB9A8E5E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C56625-7A0D-5646-9A27-BB5AA68A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5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45B58-F097-AD4A-952B-2CBB294A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A30CD5-E74A-3F48-8461-7E184B93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3E4CDB-FDD0-6541-80EB-1CC28147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65AC3E-40E7-A44C-AC0A-F41A7597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44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1A0834-14E4-A84B-8622-4D44A985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FCEAD9-613A-1F42-8456-31C946E4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6E1FA4-D1A2-6748-A599-E783493C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07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AB080-DCD2-694D-B676-64580DC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07FE5-7F2E-7447-9D95-F12EFF9B4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7447FC-FEEA-D54E-961C-B100344AC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982C3B-2281-F84E-9020-486F2FC0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25426D-2C75-BD40-8FD6-CF08A2A8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EF6FFC-BB11-7D4B-A89A-A5C32BAD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35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B7D7A-FAC0-3746-BDAA-2E583B8A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9596413-3FC1-6B4F-95D6-5EDDAE1C5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E4B0C6-FBFC-D54B-BCDD-E251F9233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83D442-2234-0544-AEB8-DEF04C76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E0C6E-4C85-BD4A-B7AB-29D4C325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52DB21-A393-3B4D-8428-935FC62AF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67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FD2E16-467E-F943-BDA8-7D7029CE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0E306A-BD90-3643-A488-A66D18C50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461836-BCD2-D24E-8B37-F8DA05051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086AD-9B81-9248-9AC9-B860D890F767}" type="datetimeFigureOut">
              <a:rPr kumimoji="1" lang="zh-CN" altLang="en-US" smtClean="0"/>
              <a:t>2018/11/26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96F91-A1A3-6B48-9F9B-80862A93C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45CE7C-D1B8-BC49-ADCD-2EA0F4535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41CAF-953B-4743-9AF8-98CDB2748A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278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8.sv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microsoft.com/office/2007/relationships/hdphoto" Target="../media/hdphoto10.wdp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34.svg"/><Relationship Id="rId1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1.wdp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人员, 室内, 餐桌, 就坐&#10;&#10;&#10;&#10;自动生成的说明">
            <a:extLst>
              <a:ext uri="{FF2B5EF4-FFF2-40B4-BE49-F238E27FC236}">
                <a16:creationId xmlns:a16="http://schemas.microsoft.com/office/drawing/2014/main" id="{8476A36F-B7E5-0243-8EF4-ABFEE4FC2E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49FE6D-E54D-4A15-9572-966ED42F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4251489"/>
            <a:ext cx="12188824" cy="2077327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DC77A22-8618-C642-B3FB-181E7F2C4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88" y="4337523"/>
            <a:ext cx="10918056" cy="132738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  <a:endParaRPr kumimoji="1" lang="zh-CN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B15C9E-3EC6-FA47-9096-C5EC86B69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688" y="5750937"/>
            <a:ext cx="10918056" cy="468888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TV &amp; Movies Micro Genres</a:t>
            </a:r>
            <a:endParaRPr kumimoji="1" lang="zh-CN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FC8083-BBFA-464C-A805-4E844F66B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26832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CC752BC6-CDD2-4020-8DCF-B5E813CD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48927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副标题 2">
            <a:extLst>
              <a:ext uri="{FF2B5EF4-FFF2-40B4-BE49-F238E27FC236}">
                <a16:creationId xmlns:a16="http://schemas.microsoft.com/office/drawing/2014/main" id="{27867802-0495-114D-9A7B-4BC98F97D283}"/>
              </a:ext>
            </a:extLst>
          </p:cNvPr>
          <p:cNvSpPr txBox="1">
            <a:spLocks/>
          </p:cNvSpPr>
          <p:nvPr/>
        </p:nvSpPr>
        <p:spPr>
          <a:xfrm>
            <a:off x="9687107" y="6414850"/>
            <a:ext cx="2504893" cy="652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4</a:t>
            </a:r>
            <a:endParaRPr kumimoji="1" lang="zh-CN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图片包含 王后&#10;&#10;&#10;&#10;自动生成的说明">
            <a:extLst>
              <a:ext uri="{FF2B5EF4-FFF2-40B4-BE49-F238E27FC236}">
                <a16:creationId xmlns:a16="http://schemas.microsoft.com/office/drawing/2014/main" id="{DDCB1B7C-89A8-A74C-B33E-1C2A314D05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0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室内, 道路, 监视器&#10;&#10;&#10;&#10;自动生成的说明">
            <a:extLst>
              <a:ext uri="{FF2B5EF4-FFF2-40B4-BE49-F238E27FC236}">
                <a16:creationId xmlns:a16="http://schemas.microsoft.com/office/drawing/2014/main" id="{A5B70DF5-FC39-3D43-A2DD-C98D80746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2288"/>
          <a:stretch/>
        </p:blipFill>
        <p:spPr>
          <a:xfrm>
            <a:off x="-11112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249A69E-7EFF-9C45-908C-579A373B65F7}"/>
              </a:ext>
            </a:extLst>
          </p:cNvPr>
          <p:cNvSpPr/>
          <p:nvPr/>
        </p:nvSpPr>
        <p:spPr>
          <a:xfrm>
            <a:off x="7538513" y="3581904"/>
            <a:ext cx="2534452" cy="130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MOVIE DATABASE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任意多边形 58">
            <a:extLst>
              <a:ext uri="{FF2B5EF4-FFF2-40B4-BE49-F238E27FC236}">
                <a16:creationId xmlns:a16="http://schemas.microsoft.com/office/drawing/2014/main" id="{B0FFA3CB-C377-024E-B128-4A0476F84CA4}"/>
              </a:ext>
            </a:extLst>
          </p:cNvPr>
          <p:cNvSpPr/>
          <p:nvPr/>
        </p:nvSpPr>
        <p:spPr>
          <a:xfrm>
            <a:off x="7916028" y="1731023"/>
            <a:ext cx="1703222" cy="1703222"/>
          </a:xfrm>
          <a:custGeom>
            <a:avLst/>
            <a:gdLst>
              <a:gd name="connsiteX0" fmla="*/ 885717 w 2333806"/>
              <a:gd name="connsiteY0" fmla="*/ 470942 h 2333807"/>
              <a:gd name="connsiteX1" fmla="*/ 470942 w 2333806"/>
              <a:gd name="connsiteY1" fmla="*/ 1448090 h 2333807"/>
              <a:gd name="connsiteX2" fmla="*/ 1448090 w 2333806"/>
              <a:gd name="connsiteY2" fmla="*/ 1862864 h 2333807"/>
              <a:gd name="connsiteX3" fmla="*/ 1862864 w 2333806"/>
              <a:gd name="connsiteY3" fmla="*/ 885717 h 2333807"/>
              <a:gd name="connsiteX4" fmla="*/ 885717 w 2333806"/>
              <a:gd name="connsiteY4" fmla="*/ 470942 h 2333807"/>
              <a:gd name="connsiteX5" fmla="*/ 729773 w 2333806"/>
              <a:gd name="connsiteY5" fmla="*/ 84969 h 2333807"/>
              <a:gd name="connsiteX6" fmla="*/ 850669 w 2333806"/>
              <a:gd name="connsiteY6" fmla="*/ 136286 h 2333807"/>
              <a:gd name="connsiteX7" fmla="*/ 892245 w 2333806"/>
              <a:gd name="connsiteY7" fmla="*/ 239189 h 2333807"/>
              <a:gd name="connsiteX8" fmla="*/ 897994 w 2333806"/>
              <a:gd name="connsiteY8" fmla="*/ 237197 h 2333807"/>
              <a:gd name="connsiteX9" fmla="*/ 992578 w 2333806"/>
              <a:gd name="connsiteY9" fmla="*/ 214799 h 2333807"/>
              <a:gd name="connsiteX10" fmla="*/ 1074034 w 2333806"/>
              <a:gd name="connsiteY10" fmla="*/ 203959 h 2333807"/>
              <a:gd name="connsiteX11" fmla="*/ 1074034 w 2333806"/>
              <a:gd name="connsiteY11" fmla="*/ 92869 h 2333807"/>
              <a:gd name="connsiteX12" fmla="*/ 1130754 w 2333806"/>
              <a:gd name="connsiteY12" fmla="*/ 7298 h 2333807"/>
              <a:gd name="connsiteX13" fmla="*/ 1166903 w 2333806"/>
              <a:gd name="connsiteY13" fmla="*/ 0 h 2333807"/>
              <a:gd name="connsiteX14" fmla="*/ 1259772 w 2333806"/>
              <a:gd name="connsiteY14" fmla="*/ 92869 h 2333807"/>
              <a:gd name="connsiteX15" fmla="*/ 1259772 w 2333806"/>
              <a:gd name="connsiteY15" fmla="*/ 204083 h 2333807"/>
              <a:gd name="connsiteX16" fmla="*/ 1275829 w 2333806"/>
              <a:gd name="connsiteY16" fmla="*/ 205127 h 2333807"/>
              <a:gd name="connsiteX17" fmla="*/ 1367969 w 2333806"/>
              <a:gd name="connsiteY17" fmla="*/ 220181 h 2333807"/>
              <a:gd name="connsiteX18" fmla="*/ 1456065 w 2333806"/>
              <a:gd name="connsiteY18" fmla="*/ 248001 h 2333807"/>
              <a:gd name="connsiteX19" fmla="*/ 1501076 w 2333806"/>
              <a:gd name="connsiteY19" fmla="*/ 141963 h 2333807"/>
              <a:gd name="connsiteX20" fmla="*/ 1551773 w 2333806"/>
              <a:gd name="connsiteY20" fmla="*/ 92143 h 2333807"/>
              <a:gd name="connsiteX21" fmla="*/ 1622849 w 2333806"/>
              <a:gd name="connsiteY21" fmla="*/ 92763 h 2333807"/>
              <a:gd name="connsiteX22" fmla="*/ 1672048 w 2333806"/>
              <a:gd name="connsiteY22" fmla="*/ 214537 h 2333807"/>
              <a:gd name="connsiteX23" fmla="*/ 1627038 w 2333806"/>
              <a:gd name="connsiteY23" fmla="*/ 320574 h 2333807"/>
              <a:gd name="connsiteX24" fmla="*/ 1708247 w 2333806"/>
              <a:gd name="connsiteY24" fmla="*/ 364621 h 2333807"/>
              <a:gd name="connsiteX25" fmla="*/ 1782477 w 2333806"/>
              <a:gd name="connsiteY25" fmla="*/ 419993 h 2333807"/>
              <a:gd name="connsiteX26" fmla="*/ 1860692 w 2333806"/>
              <a:gd name="connsiteY26" fmla="*/ 341778 h 2333807"/>
              <a:gd name="connsiteX27" fmla="*/ 1891414 w 2333806"/>
              <a:gd name="connsiteY27" fmla="*/ 321378 h 2333807"/>
              <a:gd name="connsiteX28" fmla="*/ 1992029 w 2333806"/>
              <a:gd name="connsiteY28" fmla="*/ 341778 h 2333807"/>
              <a:gd name="connsiteX29" fmla="*/ 1992029 w 2333806"/>
              <a:gd name="connsiteY29" fmla="*/ 473115 h 2333807"/>
              <a:gd name="connsiteX30" fmla="*/ 1913780 w 2333806"/>
              <a:gd name="connsiteY30" fmla="*/ 551364 h 2333807"/>
              <a:gd name="connsiteX31" fmla="*/ 1916033 w 2333806"/>
              <a:gd name="connsiteY31" fmla="*/ 553858 h 2333807"/>
              <a:gd name="connsiteX32" fmla="*/ 2022478 w 2333806"/>
              <a:gd name="connsiteY32" fmla="*/ 714512 h 2333807"/>
              <a:gd name="connsiteX33" fmla="*/ 2025039 w 2333806"/>
              <a:gd name="connsiteY33" fmla="*/ 720032 h 2333807"/>
              <a:gd name="connsiteX34" fmla="*/ 2127941 w 2333806"/>
              <a:gd name="connsiteY34" fmla="*/ 678457 h 2333807"/>
              <a:gd name="connsiteX35" fmla="*/ 2248838 w 2333806"/>
              <a:gd name="connsiteY35" fmla="*/ 729774 h 2333807"/>
              <a:gd name="connsiteX36" fmla="*/ 2197520 w 2333806"/>
              <a:gd name="connsiteY36" fmla="*/ 850670 h 2333807"/>
              <a:gd name="connsiteX37" fmla="*/ 2094618 w 2333806"/>
              <a:gd name="connsiteY37" fmla="*/ 892245 h 2333807"/>
              <a:gd name="connsiteX38" fmla="*/ 2096610 w 2333806"/>
              <a:gd name="connsiteY38" fmla="*/ 897994 h 2333807"/>
              <a:gd name="connsiteX39" fmla="*/ 2119008 w 2333806"/>
              <a:gd name="connsiteY39" fmla="*/ 992578 h 2333807"/>
              <a:gd name="connsiteX40" fmla="*/ 2129847 w 2333806"/>
              <a:gd name="connsiteY40" fmla="*/ 1074035 h 2333807"/>
              <a:gd name="connsiteX41" fmla="*/ 2240937 w 2333806"/>
              <a:gd name="connsiteY41" fmla="*/ 1074035 h 2333807"/>
              <a:gd name="connsiteX42" fmla="*/ 2333806 w 2333806"/>
              <a:gd name="connsiteY42" fmla="*/ 1166904 h 2333807"/>
              <a:gd name="connsiteX43" fmla="*/ 2240937 w 2333806"/>
              <a:gd name="connsiteY43" fmla="*/ 1259773 h 2333807"/>
              <a:gd name="connsiteX44" fmla="*/ 2129724 w 2333806"/>
              <a:gd name="connsiteY44" fmla="*/ 1259773 h 2333807"/>
              <a:gd name="connsiteX45" fmla="*/ 2128680 w 2333806"/>
              <a:gd name="connsiteY45" fmla="*/ 1275829 h 2333807"/>
              <a:gd name="connsiteX46" fmla="*/ 2113625 w 2333806"/>
              <a:gd name="connsiteY46" fmla="*/ 1367968 h 2333807"/>
              <a:gd name="connsiteX47" fmla="*/ 2085805 w 2333806"/>
              <a:gd name="connsiteY47" fmla="*/ 1456066 h 2333807"/>
              <a:gd name="connsiteX48" fmla="*/ 2191844 w 2333806"/>
              <a:gd name="connsiteY48" fmla="*/ 1501076 h 2333807"/>
              <a:gd name="connsiteX49" fmla="*/ 2241043 w 2333806"/>
              <a:gd name="connsiteY49" fmla="*/ 1622849 h 2333807"/>
              <a:gd name="connsiteX50" fmla="*/ 2119270 w 2333806"/>
              <a:gd name="connsiteY50" fmla="*/ 1672049 h 2333807"/>
              <a:gd name="connsiteX51" fmla="*/ 2013232 w 2333806"/>
              <a:gd name="connsiteY51" fmla="*/ 1627038 h 2333807"/>
              <a:gd name="connsiteX52" fmla="*/ 1969186 w 2333806"/>
              <a:gd name="connsiteY52" fmla="*/ 1708247 h 2333807"/>
              <a:gd name="connsiteX53" fmla="*/ 1913814 w 2333806"/>
              <a:gd name="connsiteY53" fmla="*/ 1782478 h 2333807"/>
              <a:gd name="connsiteX54" fmla="*/ 1992028 w 2333806"/>
              <a:gd name="connsiteY54" fmla="*/ 1860693 h 2333807"/>
              <a:gd name="connsiteX55" fmla="*/ 1992028 w 2333806"/>
              <a:gd name="connsiteY55" fmla="*/ 1992030 h 2333807"/>
              <a:gd name="connsiteX56" fmla="*/ 1860691 w 2333806"/>
              <a:gd name="connsiteY56" fmla="*/ 1992030 h 2333807"/>
              <a:gd name="connsiteX57" fmla="*/ 1782442 w 2333806"/>
              <a:gd name="connsiteY57" fmla="*/ 1913780 h 2333807"/>
              <a:gd name="connsiteX58" fmla="*/ 1779948 w 2333806"/>
              <a:gd name="connsiteY58" fmla="*/ 1916034 h 2333807"/>
              <a:gd name="connsiteX59" fmla="*/ 1619295 w 2333806"/>
              <a:gd name="connsiteY59" fmla="*/ 2022478 h 2333807"/>
              <a:gd name="connsiteX60" fmla="*/ 1613774 w 2333806"/>
              <a:gd name="connsiteY60" fmla="*/ 2025039 h 2333807"/>
              <a:gd name="connsiteX61" fmla="*/ 1655350 w 2333806"/>
              <a:gd name="connsiteY61" fmla="*/ 2127942 h 2333807"/>
              <a:gd name="connsiteX62" fmla="*/ 1604032 w 2333806"/>
              <a:gd name="connsiteY62" fmla="*/ 2248838 h 2333807"/>
              <a:gd name="connsiteX63" fmla="*/ 1483136 w 2333806"/>
              <a:gd name="connsiteY63" fmla="*/ 2197521 h 2333807"/>
              <a:gd name="connsiteX64" fmla="*/ 1441561 w 2333806"/>
              <a:gd name="connsiteY64" fmla="*/ 2094618 h 2333807"/>
              <a:gd name="connsiteX65" fmla="*/ 1435812 w 2333806"/>
              <a:gd name="connsiteY65" fmla="*/ 2096610 h 2333807"/>
              <a:gd name="connsiteX66" fmla="*/ 1341228 w 2333806"/>
              <a:gd name="connsiteY66" fmla="*/ 2119008 h 2333807"/>
              <a:gd name="connsiteX67" fmla="*/ 1259772 w 2333806"/>
              <a:gd name="connsiteY67" fmla="*/ 2129848 h 2333807"/>
              <a:gd name="connsiteX68" fmla="*/ 1259772 w 2333806"/>
              <a:gd name="connsiteY68" fmla="*/ 2240938 h 2333807"/>
              <a:gd name="connsiteX69" fmla="*/ 1166903 w 2333806"/>
              <a:gd name="connsiteY69" fmla="*/ 2333807 h 2333807"/>
              <a:gd name="connsiteX70" fmla="*/ 1074033 w 2333806"/>
              <a:gd name="connsiteY70" fmla="*/ 2240938 h 2333807"/>
              <a:gd name="connsiteX71" fmla="*/ 1074034 w 2333806"/>
              <a:gd name="connsiteY71" fmla="*/ 2129724 h 2333807"/>
              <a:gd name="connsiteX72" fmla="*/ 1057977 w 2333806"/>
              <a:gd name="connsiteY72" fmla="*/ 2128680 h 2333807"/>
              <a:gd name="connsiteX73" fmla="*/ 965838 w 2333806"/>
              <a:gd name="connsiteY73" fmla="*/ 2113626 h 2333807"/>
              <a:gd name="connsiteX74" fmla="*/ 877740 w 2333806"/>
              <a:gd name="connsiteY74" fmla="*/ 2085806 h 2333807"/>
              <a:gd name="connsiteX75" fmla="*/ 832730 w 2333806"/>
              <a:gd name="connsiteY75" fmla="*/ 2191844 h 2333807"/>
              <a:gd name="connsiteX76" fmla="*/ 710957 w 2333806"/>
              <a:gd name="connsiteY76" fmla="*/ 2241044 h 2333807"/>
              <a:gd name="connsiteX77" fmla="*/ 661757 w 2333806"/>
              <a:gd name="connsiteY77" fmla="*/ 2119271 h 2333807"/>
              <a:gd name="connsiteX78" fmla="*/ 706768 w 2333806"/>
              <a:gd name="connsiteY78" fmla="*/ 2013232 h 2333807"/>
              <a:gd name="connsiteX79" fmla="*/ 625560 w 2333806"/>
              <a:gd name="connsiteY79" fmla="*/ 1969186 h 2333807"/>
              <a:gd name="connsiteX80" fmla="*/ 551328 w 2333806"/>
              <a:gd name="connsiteY80" fmla="*/ 1913814 h 2333807"/>
              <a:gd name="connsiteX81" fmla="*/ 473114 w 2333806"/>
              <a:gd name="connsiteY81" fmla="*/ 1992029 h 2333807"/>
              <a:gd name="connsiteX82" fmla="*/ 341776 w 2333806"/>
              <a:gd name="connsiteY82" fmla="*/ 1992029 h 2333807"/>
              <a:gd name="connsiteX83" fmla="*/ 341777 w 2333806"/>
              <a:gd name="connsiteY83" fmla="*/ 1860692 h 2333807"/>
              <a:gd name="connsiteX84" fmla="*/ 420027 w 2333806"/>
              <a:gd name="connsiteY84" fmla="*/ 1782443 h 2333807"/>
              <a:gd name="connsiteX85" fmla="*/ 417773 w 2333806"/>
              <a:gd name="connsiteY85" fmla="*/ 1779948 h 2333807"/>
              <a:gd name="connsiteX86" fmla="*/ 311328 w 2333806"/>
              <a:gd name="connsiteY86" fmla="*/ 1619294 h 2333807"/>
              <a:gd name="connsiteX87" fmla="*/ 308767 w 2333806"/>
              <a:gd name="connsiteY87" fmla="*/ 1613775 h 2333807"/>
              <a:gd name="connsiteX88" fmla="*/ 205864 w 2333806"/>
              <a:gd name="connsiteY88" fmla="*/ 1655350 h 2333807"/>
              <a:gd name="connsiteX89" fmla="*/ 84968 w 2333806"/>
              <a:gd name="connsiteY89" fmla="*/ 1604033 h 2333807"/>
              <a:gd name="connsiteX90" fmla="*/ 136285 w 2333806"/>
              <a:gd name="connsiteY90" fmla="*/ 1483137 h 2333807"/>
              <a:gd name="connsiteX91" fmla="*/ 239189 w 2333806"/>
              <a:gd name="connsiteY91" fmla="*/ 1441562 h 2333807"/>
              <a:gd name="connsiteX92" fmla="*/ 237197 w 2333806"/>
              <a:gd name="connsiteY92" fmla="*/ 1435813 h 2333807"/>
              <a:gd name="connsiteX93" fmla="*/ 214799 w 2333806"/>
              <a:gd name="connsiteY93" fmla="*/ 1341228 h 2333807"/>
              <a:gd name="connsiteX94" fmla="*/ 203960 w 2333806"/>
              <a:gd name="connsiteY94" fmla="*/ 1259772 h 2333807"/>
              <a:gd name="connsiteX95" fmla="*/ 92868 w 2333806"/>
              <a:gd name="connsiteY95" fmla="*/ 1259772 h 2333807"/>
              <a:gd name="connsiteX96" fmla="*/ 0 w 2333806"/>
              <a:gd name="connsiteY96" fmla="*/ 1166903 h 2333807"/>
              <a:gd name="connsiteX97" fmla="*/ 56720 w 2333806"/>
              <a:gd name="connsiteY97" fmla="*/ 1081333 h 2333807"/>
              <a:gd name="connsiteX98" fmla="*/ 92869 w 2333806"/>
              <a:gd name="connsiteY98" fmla="*/ 1074034 h 2333807"/>
              <a:gd name="connsiteX99" fmla="*/ 204083 w 2333806"/>
              <a:gd name="connsiteY99" fmla="*/ 1074034 h 2333807"/>
              <a:gd name="connsiteX100" fmla="*/ 205127 w 2333806"/>
              <a:gd name="connsiteY100" fmla="*/ 1057977 h 2333807"/>
              <a:gd name="connsiteX101" fmla="*/ 220181 w 2333806"/>
              <a:gd name="connsiteY101" fmla="*/ 965838 h 2333807"/>
              <a:gd name="connsiteX102" fmla="*/ 248000 w 2333806"/>
              <a:gd name="connsiteY102" fmla="*/ 877741 h 2333807"/>
              <a:gd name="connsiteX103" fmla="*/ 141962 w 2333806"/>
              <a:gd name="connsiteY103" fmla="*/ 832731 h 2333807"/>
              <a:gd name="connsiteX104" fmla="*/ 92762 w 2333806"/>
              <a:gd name="connsiteY104" fmla="*/ 710958 h 2333807"/>
              <a:gd name="connsiteX105" fmla="*/ 143460 w 2333806"/>
              <a:gd name="connsiteY105" fmla="*/ 661138 h 2333807"/>
              <a:gd name="connsiteX106" fmla="*/ 214536 w 2333806"/>
              <a:gd name="connsiteY106" fmla="*/ 661758 h 2333807"/>
              <a:gd name="connsiteX107" fmla="*/ 320574 w 2333806"/>
              <a:gd name="connsiteY107" fmla="*/ 706769 h 2333807"/>
              <a:gd name="connsiteX108" fmla="*/ 364620 w 2333806"/>
              <a:gd name="connsiteY108" fmla="*/ 625560 h 2333807"/>
              <a:gd name="connsiteX109" fmla="*/ 419993 w 2333806"/>
              <a:gd name="connsiteY109" fmla="*/ 551329 h 2333807"/>
              <a:gd name="connsiteX110" fmla="*/ 341778 w 2333806"/>
              <a:gd name="connsiteY110" fmla="*/ 473114 h 2333807"/>
              <a:gd name="connsiteX111" fmla="*/ 341777 w 2333806"/>
              <a:gd name="connsiteY111" fmla="*/ 341777 h 2333807"/>
              <a:gd name="connsiteX112" fmla="*/ 372499 w 2333806"/>
              <a:gd name="connsiteY112" fmla="*/ 321377 h 2333807"/>
              <a:gd name="connsiteX113" fmla="*/ 473114 w 2333806"/>
              <a:gd name="connsiteY113" fmla="*/ 341777 h 2333807"/>
              <a:gd name="connsiteX114" fmla="*/ 551363 w 2333806"/>
              <a:gd name="connsiteY114" fmla="*/ 420027 h 2333807"/>
              <a:gd name="connsiteX115" fmla="*/ 553858 w 2333806"/>
              <a:gd name="connsiteY115" fmla="*/ 417773 h 2333807"/>
              <a:gd name="connsiteX116" fmla="*/ 714512 w 2333806"/>
              <a:gd name="connsiteY116" fmla="*/ 311329 h 2333807"/>
              <a:gd name="connsiteX117" fmla="*/ 720031 w 2333806"/>
              <a:gd name="connsiteY117" fmla="*/ 308768 h 2333807"/>
              <a:gd name="connsiteX118" fmla="*/ 678456 w 2333806"/>
              <a:gd name="connsiteY118" fmla="*/ 205865 h 2333807"/>
              <a:gd name="connsiteX119" fmla="*/ 729773 w 2333806"/>
              <a:gd name="connsiteY119" fmla="*/ 84969 h 23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333806" h="2333807">
                <a:moveTo>
                  <a:pt x="885717" y="470942"/>
                </a:moveTo>
                <a:cubicBezTo>
                  <a:pt x="501348" y="626237"/>
                  <a:pt x="315647" y="1063721"/>
                  <a:pt x="470942" y="1448090"/>
                </a:cubicBezTo>
                <a:cubicBezTo>
                  <a:pt x="626237" y="1832458"/>
                  <a:pt x="1063721" y="2018159"/>
                  <a:pt x="1448090" y="1862864"/>
                </a:cubicBezTo>
                <a:cubicBezTo>
                  <a:pt x="1832458" y="1707569"/>
                  <a:pt x="2018159" y="1270086"/>
                  <a:pt x="1862864" y="885717"/>
                </a:cubicBezTo>
                <a:cubicBezTo>
                  <a:pt x="1707569" y="501348"/>
                  <a:pt x="1270085" y="315647"/>
                  <a:pt x="885717" y="470942"/>
                </a:cubicBezTo>
                <a:close/>
                <a:moveTo>
                  <a:pt x="729773" y="84969"/>
                </a:moveTo>
                <a:cubicBezTo>
                  <a:pt x="777329" y="65755"/>
                  <a:pt x="831456" y="88731"/>
                  <a:pt x="850669" y="136286"/>
                </a:cubicBezTo>
                <a:lnTo>
                  <a:pt x="892245" y="239189"/>
                </a:lnTo>
                <a:lnTo>
                  <a:pt x="897994" y="237197"/>
                </a:lnTo>
                <a:cubicBezTo>
                  <a:pt x="929395" y="228074"/>
                  <a:pt x="960959" y="220622"/>
                  <a:pt x="992578" y="214799"/>
                </a:cubicBezTo>
                <a:lnTo>
                  <a:pt x="1074034" y="203959"/>
                </a:lnTo>
                <a:lnTo>
                  <a:pt x="1074034" y="92869"/>
                </a:lnTo>
                <a:cubicBezTo>
                  <a:pt x="1074034" y="54401"/>
                  <a:pt x="1097422" y="21396"/>
                  <a:pt x="1130754" y="7298"/>
                </a:cubicBezTo>
                <a:cubicBezTo>
                  <a:pt x="1141865" y="2599"/>
                  <a:pt x="1154080" y="0"/>
                  <a:pt x="1166903" y="0"/>
                </a:cubicBezTo>
                <a:cubicBezTo>
                  <a:pt x="1218193" y="0"/>
                  <a:pt x="1259772" y="41579"/>
                  <a:pt x="1259772" y="92869"/>
                </a:cubicBezTo>
                <a:lnTo>
                  <a:pt x="1259772" y="204083"/>
                </a:lnTo>
                <a:lnTo>
                  <a:pt x="1275829" y="205127"/>
                </a:lnTo>
                <a:cubicBezTo>
                  <a:pt x="1306838" y="208667"/>
                  <a:pt x="1337586" y="213699"/>
                  <a:pt x="1367969" y="220181"/>
                </a:cubicBezTo>
                <a:lnTo>
                  <a:pt x="1456065" y="248001"/>
                </a:lnTo>
                <a:lnTo>
                  <a:pt x="1501076" y="141963"/>
                </a:lnTo>
                <a:cubicBezTo>
                  <a:pt x="1511096" y="118356"/>
                  <a:pt x="1529736" y="101047"/>
                  <a:pt x="1551773" y="92143"/>
                </a:cubicBezTo>
                <a:cubicBezTo>
                  <a:pt x="1573809" y="83240"/>
                  <a:pt x="1599243" y="82743"/>
                  <a:pt x="1622849" y="92763"/>
                </a:cubicBezTo>
                <a:cubicBezTo>
                  <a:pt x="1670062" y="112804"/>
                  <a:pt x="1692089" y="167324"/>
                  <a:pt x="1672048" y="214537"/>
                </a:cubicBezTo>
                <a:lnTo>
                  <a:pt x="1627038" y="320574"/>
                </a:lnTo>
                <a:lnTo>
                  <a:pt x="1708247" y="364621"/>
                </a:lnTo>
                <a:lnTo>
                  <a:pt x="1782477" y="419993"/>
                </a:lnTo>
                <a:lnTo>
                  <a:pt x="1860692" y="341778"/>
                </a:lnTo>
                <a:cubicBezTo>
                  <a:pt x="1869759" y="332712"/>
                  <a:pt x="1880234" y="325911"/>
                  <a:pt x="1891414" y="321378"/>
                </a:cubicBezTo>
                <a:cubicBezTo>
                  <a:pt x="1924952" y="307777"/>
                  <a:pt x="1964828" y="314578"/>
                  <a:pt x="1992029" y="341778"/>
                </a:cubicBezTo>
                <a:cubicBezTo>
                  <a:pt x="2028296" y="378046"/>
                  <a:pt x="2028297" y="436847"/>
                  <a:pt x="1992029" y="473115"/>
                </a:cubicBezTo>
                <a:lnTo>
                  <a:pt x="1913780" y="551364"/>
                </a:lnTo>
                <a:lnTo>
                  <a:pt x="1916033" y="553858"/>
                </a:lnTo>
                <a:cubicBezTo>
                  <a:pt x="1956215" y="602989"/>
                  <a:pt x="1991978" y="656660"/>
                  <a:pt x="2022478" y="714512"/>
                </a:cubicBezTo>
                <a:lnTo>
                  <a:pt x="2025039" y="720032"/>
                </a:lnTo>
                <a:lnTo>
                  <a:pt x="2127941" y="678457"/>
                </a:lnTo>
                <a:cubicBezTo>
                  <a:pt x="2175496" y="659243"/>
                  <a:pt x="2229624" y="682219"/>
                  <a:pt x="2248838" y="729774"/>
                </a:cubicBezTo>
                <a:cubicBezTo>
                  <a:pt x="2268052" y="777329"/>
                  <a:pt x="2245075" y="831457"/>
                  <a:pt x="2197520" y="850670"/>
                </a:cubicBezTo>
                <a:lnTo>
                  <a:pt x="2094618" y="892245"/>
                </a:lnTo>
                <a:lnTo>
                  <a:pt x="2096610" y="897994"/>
                </a:lnTo>
                <a:cubicBezTo>
                  <a:pt x="2105733" y="929395"/>
                  <a:pt x="2113185" y="960958"/>
                  <a:pt x="2119008" y="992578"/>
                </a:cubicBezTo>
                <a:lnTo>
                  <a:pt x="2129847" y="1074035"/>
                </a:lnTo>
                <a:lnTo>
                  <a:pt x="2240937" y="1074035"/>
                </a:lnTo>
                <a:cubicBezTo>
                  <a:pt x="2292227" y="1074035"/>
                  <a:pt x="2333806" y="1115614"/>
                  <a:pt x="2333806" y="1166904"/>
                </a:cubicBezTo>
                <a:cubicBezTo>
                  <a:pt x="2333806" y="1218194"/>
                  <a:pt x="2292227" y="1259773"/>
                  <a:pt x="2240937" y="1259773"/>
                </a:cubicBezTo>
                <a:lnTo>
                  <a:pt x="2129724" y="1259773"/>
                </a:lnTo>
                <a:lnTo>
                  <a:pt x="2128680" y="1275829"/>
                </a:lnTo>
                <a:cubicBezTo>
                  <a:pt x="2125140" y="1306838"/>
                  <a:pt x="2120107" y="1337586"/>
                  <a:pt x="2113625" y="1367968"/>
                </a:cubicBezTo>
                <a:lnTo>
                  <a:pt x="2085805" y="1456066"/>
                </a:lnTo>
                <a:lnTo>
                  <a:pt x="2191844" y="1501076"/>
                </a:lnTo>
                <a:cubicBezTo>
                  <a:pt x="2239056" y="1521117"/>
                  <a:pt x="2261084" y="1575637"/>
                  <a:pt x="2241043" y="1622849"/>
                </a:cubicBezTo>
                <a:cubicBezTo>
                  <a:pt x="2221002" y="1670062"/>
                  <a:pt x="2166483" y="1692089"/>
                  <a:pt x="2119270" y="1672049"/>
                </a:cubicBezTo>
                <a:lnTo>
                  <a:pt x="2013232" y="1627038"/>
                </a:lnTo>
                <a:lnTo>
                  <a:pt x="1969186" y="1708247"/>
                </a:lnTo>
                <a:lnTo>
                  <a:pt x="1913814" y="1782478"/>
                </a:lnTo>
                <a:lnTo>
                  <a:pt x="1992028" y="1860693"/>
                </a:lnTo>
                <a:cubicBezTo>
                  <a:pt x="2028296" y="1896960"/>
                  <a:pt x="2028295" y="1955762"/>
                  <a:pt x="1992028" y="1992030"/>
                </a:cubicBezTo>
                <a:cubicBezTo>
                  <a:pt x="1955761" y="2028297"/>
                  <a:pt x="1896959" y="2028297"/>
                  <a:pt x="1860691" y="1992030"/>
                </a:cubicBezTo>
                <a:lnTo>
                  <a:pt x="1782442" y="1913780"/>
                </a:lnTo>
                <a:lnTo>
                  <a:pt x="1779948" y="1916034"/>
                </a:lnTo>
                <a:cubicBezTo>
                  <a:pt x="1730818" y="1956215"/>
                  <a:pt x="1677146" y="1991978"/>
                  <a:pt x="1619295" y="2022478"/>
                </a:cubicBezTo>
                <a:lnTo>
                  <a:pt x="1613774" y="2025039"/>
                </a:lnTo>
                <a:lnTo>
                  <a:pt x="1655350" y="2127942"/>
                </a:lnTo>
                <a:cubicBezTo>
                  <a:pt x="1674563" y="2175498"/>
                  <a:pt x="1651588" y="2229625"/>
                  <a:pt x="1604032" y="2248838"/>
                </a:cubicBezTo>
                <a:cubicBezTo>
                  <a:pt x="1556477" y="2268052"/>
                  <a:pt x="1502350" y="2245076"/>
                  <a:pt x="1483136" y="2197521"/>
                </a:cubicBezTo>
                <a:lnTo>
                  <a:pt x="1441561" y="2094618"/>
                </a:lnTo>
                <a:lnTo>
                  <a:pt x="1435812" y="2096610"/>
                </a:lnTo>
                <a:cubicBezTo>
                  <a:pt x="1404411" y="2105733"/>
                  <a:pt x="1372847" y="2113184"/>
                  <a:pt x="1341228" y="2119008"/>
                </a:cubicBezTo>
                <a:lnTo>
                  <a:pt x="1259772" y="2129848"/>
                </a:lnTo>
                <a:lnTo>
                  <a:pt x="1259772" y="2240938"/>
                </a:lnTo>
                <a:cubicBezTo>
                  <a:pt x="1259772" y="2292228"/>
                  <a:pt x="1218193" y="2333807"/>
                  <a:pt x="1166903" y="2333807"/>
                </a:cubicBezTo>
                <a:cubicBezTo>
                  <a:pt x="1115612" y="2333807"/>
                  <a:pt x="1074034" y="2292228"/>
                  <a:pt x="1074033" y="2240938"/>
                </a:cubicBezTo>
                <a:lnTo>
                  <a:pt x="1074034" y="2129724"/>
                </a:lnTo>
                <a:lnTo>
                  <a:pt x="1057977" y="2128680"/>
                </a:lnTo>
                <a:cubicBezTo>
                  <a:pt x="1026969" y="2125140"/>
                  <a:pt x="996220" y="2120107"/>
                  <a:pt x="965838" y="2113626"/>
                </a:cubicBezTo>
                <a:lnTo>
                  <a:pt x="877740" y="2085806"/>
                </a:lnTo>
                <a:lnTo>
                  <a:pt x="832730" y="2191844"/>
                </a:lnTo>
                <a:cubicBezTo>
                  <a:pt x="812689" y="2239057"/>
                  <a:pt x="758169" y="2261084"/>
                  <a:pt x="710957" y="2241044"/>
                </a:cubicBezTo>
                <a:cubicBezTo>
                  <a:pt x="663744" y="2221003"/>
                  <a:pt x="641716" y="2166483"/>
                  <a:pt x="661757" y="2119271"/>
                </a:cubicBezTo>
                <a:lnTo>
                  <a:pt x="706768" y="2013232"/>
                </a:lnTo>
                <a:lnTo>
                  <a:pt x="625560" y="1969186"/>
                </a:lnTo>
                <a:lnTo>
                  <a:pt x="551328" y="1913814"/>
                </a:lnTo>
                <a:lnTo>
                  <a:pt x="473114" y="1992029"/>
                </a:lnTo>
                <a:cubicBezTo>
                  <a:pt x="436846" y="2028296"/>
                  <a:pt x="378044" y="2028296"/>
                  <a:pt x="341776" y="1992029"/>
                </a:cubicBezTo>
                <a:cubicBezTo>
                  <a:pt x="305509" y="1955761"/>
                  <a:pt x="305509" y="1896960"/>
                  <a:pt x="341777" y="1860692"/>
                </a:cubicBezTo>
                <a:lnTo>
                  <a:pt x="420027" y="1782443"/>
                </a:lnTo>
                <a:lnTo>
                  <a:pt x="417773" y="1779948"/>
                </a:lnTo>
                <a:cubicBezTo>
                  <a:pt x="377592" y="1730818"/>
                  <a:pt x="341829" y="1677147"/>
                  <a:pt x="311328" y="1619294"/>
                </a:cubicBezTo>
                <a:lnTo>
                  <a:pt x="308767" y="1613775"/>
                </a:lnTo>
                <a:lnTo>
                  <a:pt x="205864" y="1655350"/>
                </a:lnTo>
                <a:cubicBezTo>
                  <a:pt x="158308" y="1674564"/>
                  <a:pt x="104182" y="1651588"/>
                  <a:pt x="84968" y="1604033"/>
                </a:cubicBezTo>
                <a:cubicBezTo>
                  <a:pt x="65755" y="1556478"/>
                  <a:pt x="88730" y="1502351"/>
                  <a:pt x="136285" y="1483137"/>
                </a:cubicBezTo>
                <a:lnTo>
                  <a:pt x="239189" y="1441562"/>
                </a:lnTo>
                <a:lnTo>
                  <a:pt x="237197" y="1435813"/>
                </a:lnTo>
                <a:cubicBezTo>
                  <a:pt x="228073" y="1404411"/>
                  <a:pt x="220622" y="1372848"/>
                  <a:pt x="214799" y="1341228"/>
                </a:cubicBezTo>
                <a:lnTo>
                  <a:pt x="203960" y="1259772"/>
                </a:lnTo>
                <a:lnTo>
                  <a:pt x="92868" y="1259772"/>
                </a:lnTo>
                <a:cubicBezTo>
                  <a:pt x="41579" y="1259772"/>
                  <a:pt x="-1" y="1218193"/>
                  <a:pt x="0" y="1166903"/>
                </a:cubicBezTo>
                <a:cubicBezTo>
                  <a:pt x="-1" y="1128436"/>
                  <a:pt x="23388" y="1095431"/>
                  <a:pt x="56720" y="1081333"/>
                </a:cubicBezTo>
                <a:cubicBezTo>
                  <a:pt x="67830" y="1076633"/>
                  <a:pt x="80046" y="1074034"/>
                  <a:pt x="92869" y="1074034"/>
                </a:cubicBezTo>
                <a:lnTo>
                  <a:pt x="204083" y="1074034"/>
                </a:lnTo>
                <a:lnTo>
                  <a:pt x="205127" y="1057977"/>
                </a:lnTo>
                <a:cubicBezTo>
                  <a:pt x="208667" y="1026969"/>
                  <a:pt x="213700" y="996221"/>
                  <a:pt x="220181" y="965838"/>
                </a:cubicBezTo>
                <a:lnTo>
                  <a:pt x="248000" y="877741"/>
                </a:lnTo>
                <a:lnTo>
                  <a:pt x="141962" y="832731"/>
                </a:lnTo>
                <a:cubicBezTo>
                  <a:pt x="94749" y="812690"/>
                  <a:pt x="72722" y="758170"/>
                  <a:pt x="92762" y="710958"/>
                </a:cubicBezTo>
                <a:cubicBezTo>
                  <a:pt x="102783" y="687351"/>
                  <a:pt x="121423" y="670041"/>
                  <a:pt x="143460" y="661138"/>
                </a:cubicBezTo>
                <a:cubicBezTo>
                  <a:pt x="165496" y="652234"/>
                  <a:pt x="190929" y="651738"/>
                  <a:pt x="214536" y="661758"/>
                </a:cubicBezTo>
                <a:lnTo>
                  <a:pt x="320574" y="706769"/>
                </a:lnTo>
                <a:lnTo>
                  <a:pt x="364620" y="625560"/>
                </a:lnTo>
                <a:lnTo>
                  <a:pt x="419993" y="551329"/>
                </a:lnTo>
                <a:lnTo>
                  <a:pt x="341778" y="473114"/>
                </a:lnTo>
                <a:cubicBezTo>
                  <a:pt x="305510" y="436847"/>
                  <a:pt x="305510" y="378045"/>
                  <a:pt x="341777" y="341777"/>
                </a:cubicBezTo>
                <a:cubicBezTo>
                  <a:pt x="350844" y="332711"/>
                  <a:pt x="361319" y="325910"/>
                  <a:pt x="372499" y="321377"/>
                </a:cubicBezTo>
                <a:cubicBezTo>
                  <a:pt x="406037" y="307776"/>
                  <a:pt x="445913" y="314577"/>
                  <a:pt x="473114" y="341777"/>
                </a:cubicBezTo>
                <a:lnTo>
                  <a:pt x="551363" y="420027"/>
                </a:lnTo>
                <a:lnTo>
                  <a:pt x="553858" y="417773"/>
                </a:lnTo>
                <a:cubicBezTo>
                  <a:pt x="602989" y="377592"/>
                  <a:pt x="656660" y="341829"/>
                  <a:pt x="714512" y="311329"/>
                </a:cubicBezTo>
                <a:lnTo>
                  <a:pt x="720031" y="308768"/>
                </a:lnTo>
                <a:lnTo>
                  <a:pt x="678456" y="205865"/>
                </a:lnTo>
                <a:cubicBezTo>
                  <a:pt x="659242" y="158309"/>
                  <a:pt x="682218" y="104182"/>
                  <a:pt x="729773" y="84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3A8C9D-57D6-C343-9DDC-AD6F36F55CBF}"/>
              </a:ext>
            </a:extLst>
          </p:cNvPr>
          <p:cNvGrpSpPr/>
          <p:nvPr/>
        </p:nvGrpSpPr>
        <p:grpSpPr>
          <a:xfrm>
            <a:off x="8324378" y="2139376"/>
            <a:ext cx="886516" cy="886516"/>
            <a:chOff x="6892392" y="2413068"/>
            <a:chExt cx="886516" cy="88651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462C9-38C8-1C4F-8557-C0EEE2E024DA}"/>
                </a:ext>
              </a:extLst>
            </p:cNvPr>
            <p:cNvSpPr/>
            <p:nvPr/>
          </p:nvSpPr>
          <p:spPr>
            <a:xfrm>
              <a:off x="6892392" y="2413068"/>
              <a:ext cx="886516" cy="88651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1E3007F6-4937-B644-A1FE-D65BE43AD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6610" y="2656303"/>
              <a:ext cx="398086" cy="400044"/>
            </a:xfrm>
            <a:custGeom>
              <a:avLst/>
              <a:gdLst>
                <a:gd name="T0" fmla="*/ 992 w 1018"/>
                <a:gd name="T1" fmla="*/ 413 h 1018"/>
                <a:gd name="T2" fmla="*/ 904 w 1018"/>
                <a:gd name="T3" fmla="*/ 252 h 1018"/>
                <a:gd name="T4" fmla="*/ 764 w 1018"/>
                <a:gd name="T5" fmla="*/ 133 h 1018"/>
                <a:gd name="T6" fmla="*/ 589 w 1018"/>
                <a:gd name="T7" fmla="*/ 71 h 1018"/>
                <a:gd name="T8" fmla="*/ 532 w 1018"/>
                <a:gd name="T9" fmla="*/ 10 h 1018"/>
                <a:gd name="T10" fmla="*/ 492 w 1018"/>
                <a:gd name="T11" fmla="*/ 6 h 1018"/>
                <a:gd name="T12" fmla="*/ 453 w 1018"/>
                <a:gd name="T13" fmla="*/ 68 h 1018"/>
                <a:gd name="T14" fmla="*/ 275 w 1018"/>
                <a:gd name="T15" fmla="*/ 123 h 1018"/>
                <a:gd name="T16" fmla="*/ 130 w 1018"/>
                <a:gd name="T17" fmla="*/ 235 h 1018"/>
                <a:gd name="T18" fmla="*/ 35 w 1018"/>
                <a:gd name="T19" fmla="*/ 391 h 1018"/>
                <a:gd name="T20" fmla="*/ 1 w 1018"/>
                <a:gd name="T21" fmla="*/ 554 h 1018"/>
                <a:gd name="T22" fmla="*/ 20 w 1018"/>
                <a:gd name="T23" fmla="*/ 602 h 1018"/>
                <a:gd name="T24" fmla="*/ 59 w 1018"/>
                <a:gd name="T25" fmla="*/ 591 h 1018"/>
                <a:gd name="T26" fmla="*/ 74 w 1018"/>
                <a:gd name="T27" fmla="*/ 524 h 1018"/>
                <a:gd name="T28" fmla="*/ 142 w 1018"/>
                <a:gd name="T29" fmla="*/ 456 h 1018"/>
                <a:gd name="T30" fmla="*/ 229 w 1018"/>
                <a:gd name="T31" fmla="*/ 452 h 1018"/>
                <a:gd name="T32" fmla="*/ 303 w 1018"/>
                <a:gd name="T33" fmla="*/ 513 h 1018"/>
                <a:gd name="T34" fmla="*/ 321 w 1018"/>
                <a:gd name="T35" fmla="*/ 586 h 1018"/>
                <a:gd name="T36" fmla="*/ 356 w 1018"/>
                <a:gd name="T37" fmla="*/ 604 h 1018"/>
                <a:gd name="T38" fmla="*/ 382 w 1018"/>
                <a:gd name="T39" fmla="*/ 573 h 1018"/>
                <a:gd name="T40" fmla="*/ 409 w 1018"/>
                <a:gd name="T41" fmla="*/ 495 h 1018"/>
                <a:gd name="T42" fmla="*/ 478 w 1018"/>
                <a:gd name="T43" fmla="*/ 451 h 1018"/>
                <a:gd name="T44" fmla="*/ 462 w 1018"/>
                <a:gd name="T45" fmla="*/ 912 h 1018"/>
                <a:gd name="T46" fmla="*/ 402 w 1018"/>
                <a:gd name="T47" fmla="*/ 953 h 1018"/>
                <a:gd name="T48" fmla="*/ 337 w 1018"/>
                <a:gd name="T49" fmla="*/ 943 h 1018"/>
                <a:gd name="T50" fmla="*/ 291 w 1018"/>
                <a:gd name="T51" fmla="*/ 888 h 1018"/>
                <a:gd name="T52" fmla="*/ 277 w 1018"/>
                <a:gd name="T53" fmla="*/ 837 h 1018"/>
                <a:gd name="T54" fmla="*/ 237 w 1018"/>
                <a:gd name="T55" fmla="*/ 833 h 1018"/>
                <a:gd name="T56" fmla="*/ 227 w 1018"/>
                <a:gd name="T57" fmla="*/ 892 h 1018"/>
                <a:gd name="T58" fmla="*/ 293 w 1018"/>
                <a:gd name="T59" fmla="*/ 992 h 1018"/>
                <a:gd name="T60" fmla="*/ 398 w 1018"/>
                <a:gd name="T61" fmla="*/ 1017 h 1018"/>
                <a:gd name="T62" fmla="*/ 505 w 1018"/>
                <a:gd name="T63" fmla="*/ 960 h 1018"/>
                <a:gd name="T64" fmla="*/ 541 w 1018"/>
                <a:gd name="T65" fmla="*/ 451 h 1018"/>
                <a:gd name="T66" fmla="*/ 603 w 1018"/>
                <a:gd name="T67" fmla="*/ 487 h 1018"/>
                <a:gd name="T68" fmla="*/ 636 w 1018"/>
                <a:gd name="T69" fmla="*/ 562 h 1018"/>
                <a:gd name="T70" fmla="*/ 656 w 1018"/>
                <a:gd name="T71" fmla="*/ 602 h 1018"/>
                <a:gd name="T72" fmla="*/ 694 w 1018"/>
                <a:gd name="T73" fmla="*/ 591 h 1018"/>
                <a:gd name="T74" fmla="*/ 711 w 1018"/>
                <a:gd name="T75" fmla="*/ 524 h 1018"/>
                <a:gd name="T76" fmla="*/ 778 w 1018"/>
                <a:gd name="T77" fmla="*/ 456 h 1018"/>
                <a:gd name="T78" fmla="*/ 865 w 1018"/>
                <a:gd name="T79" fmla="*/ 452 h 1018"/>
                <a:gd name="T80" fmla="*/ 939 w 1018"/>
                <a:gd name="T81" fmla="*/ 513 h 1018"/>
                <a:gd name="T82" fmla="*/ 957 w 1018"/>
                <a:gd name="T83" fmla="*/ 586 h 1018"/>
                <a:gd name="T84" fmla="*/ 993 w 1018"/>
                <a:gd name="T85" fmla="*/ 604 h 1018"/>
                <a:gd name="T86" fmla="*/ 1018 w 1018"/>
                <a:gd name="T87" fmla="*/ 573 h 1018"/>
                <a:gd name="T88" fmla="*/ 779 w 1018"/>
                <a:gd name="T89" fmla="*/ 389 h 1018"/>
                <a:gd name="T90" fmla="*/ 699 w 1018"/>
                <a:gd name="T91" fmla="*/ 433 h 1018"/>
                <a:gd name="T92" fmla="*/ 647 w 1018"/>
                <a:gd name="T93" fmla="*/ 441 h 1018"/>
                <a:gd name="T94" fmla="*/ 569 w 1018"/>
                <a:gd name="T95" fmla="*/ 392 h 1018"/>
                <a:gd name="T96" fmla="*/ 485 w 1018"/>
                <a:gd name="T97" fmla="*/ 384 h 1018"/>
                <a:gd name="T98" fmla="*/ 398 w 1018"/>
                <a:gd name="T99" fmla="*/ 419 h 1018"/>
                <a:gd name="T100" fmla="*/ 344 w 1018"/>
                <a:gd name="T101" fmla="*/ 458 h 1018"/>
                <a:gd name="T102" fmla="*/ 273 w 1018"/>
                <a:gd name="T103" fmla="*/ 400 h 1018"/>
                <a:gd name="T104" fmla="*/ 191 w 1018"/>
                <a:gd name="T105" fmla="*/ 382 h 1018"/>
                <a:gd name="T106" fmla="*/ 97 w 1018"/>
                <a:gd name="T107" fmla="*/ 408 h 1018"/>
                <a:gd name="T108" fmla="*/ 231 w 1018"/>
                <a:gd name="T109" fmla="*/ 226 h 1018"/>
                <a:gd name="T110" fmla="*/ 441 w 1018"/>
                <a:gd name="T111" fmla="*/ 133 h 1018"/>
                <a:gd name="T112" fmla="*/ 561 w 1018"/>
                <a:gd name="T113" fmla="*/ 131 h 1018"/>
                <a:gd name="T114" fmla="*/ 762 w 1018"/>
                <a:gd name="T115" fmla="*/ 206 h 1018"/>
                <a:gd name="T116" fmla="*/ 923 w 1018"/>
                <a:gd name="T117" fmla="*/ 408 h 1018"/>
                <a:gd name="T118" fmla="*/ 840 w 1018"/>
                <a:gd name="T119" fmla="*/ 3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8">
                  <a:moveTo>
                    <a:pt x="1017" y="554"/>
                  </a:moveTo>
                  <a:lnTo>
                    <a:pt x="1017" y="554"/>
                  </a:lnTo>
                  <a:lnTo>
                    <a:pt x="1016" y="529"/>
                  </a:lnTo>
                  <a:lnTo>
                    <a:pt x="1013" y="506"/>
                  </a:lnTo>
                  <a:lnTo>
                    <a:pt x="1010" y="482"/>
                  </a:lnTo>
                  <a:lnTo>
                    <a:pt x="1005" y="458"/>
                  </a:lnTo>
                  <a:lnTo>
                    <a:pt x="999" y="436"/>
                  </a:lnTo>
                  <a:lnTo>
                    <a:pt x="992" y="413"/>
                  </a:lnTo>
                  <a:lnTo>
                    <a:pt x="984" y="391"/>
                  </a:lnTo>
                  <a:lnTo>
                    <a:pt x="976" y="369"/>
                  </a:lnTo>
                  <a:lnTo>
                    <a:pt x="966" y="349"/>
                  </a:lnTo>
                  <a:lnTo>
                    <a:pt x="955" y="329"/>
                  </a:lnTo>
                  <a:lnTo>
                    <a:pt x="943" y="308"/>
                  </a:lnTo>
                  <a:lnTo>
                    <a:pt x="930" y="289"/>
                  </a:lnTo>
                  <a:lnTo>
                    <a:pt x="918" y="271"/>
                  </a:lnTo>
                  <a:lnTo>
                    <a:pt x="904" y="252"/>
                  </a:lnTo>
                  <a:lnTo>
                    <a:pt x="889" y="235"/>
                  </a:lnTo>
                  <a:lnTo>
                    <a:pt x="873" y="218"/>
                  </a:lnTo>
                  <a:lnTo>
                    <a:pt x="856" y="202"/>
                  </a:lnTo>
                  <a:lnTo>
                    <a:pt x="839" y="187"/>
                  </a:lnTo>
                  <a:lnTo>
                    <a:pt x="822" y="172"/>
                  </a:lnTo>
                  <a:lnTo>
                    <a:pt x="803" y="159"/>
                  </a:lnTo>
                  <a:lnTo>
                    <a:pt x="785" y="146"/>
                  </a:lnTo>
                  <a:lnTo>
                    <a:pt x="764" y="133"/>
                  </a:lnTo>
                  <a:lnTo>
                    <a:pt x="745" y="123"/>
                  </a:lnTo>
                  <a:lnTo>
                    <a:pt x="723" y="112"/>
                  </a:lnTo>
                  <a:lnTo>
                    <a:pt x="702" y="103"/>
                  </a:lnTo>
                  <a:lnTo>
                    <a:pt x="680" y="95"/>
                  </a:lnTo>
                  <a:lnTo>
                    <a:pt x="658" y="87"/>
                  </a:lnTo>
                  <a:lnTo>
                    <a:pt x="635" y="81"/>
                  </a:lnTo>
                  <a:lnTo>
                    <a:pt x="613" y="75"/>
                  </a:lnTo>
                  <a:lnTo>
                    <a:pt x="589" y="71"/>
                  </a:lnTo>
                  <a:lnTo>
                    <a:pt x="566" y="68"/>
                  </a:lnTo>
                  <a:lnTo>
                    <a:pt x="541" y="66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1" y="26"/>
                  </a:lnTo>
                  <a:lnTo>
                    <a:pt x="539" y="21"/>
                  </a:lnTo>
                  <a:lnTo>
                    <a:pt x="536" y="14"/>
                  </a:lnTo>
                  <a:lnTo>
                    <a:pt x="532" y="10"/>
                  </a:lnTo>
                  <a:lnTo>
                    <a:pt x="527" y="6"/>
                  </a:lnTo>
                  <a:lnTo>
                    <a:pt x="522" y="3"/>
                  </a:lnTo>
                  <a:lnTo>
                    <a:pt x="516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03" y="1"/>
                  </a:lnTo>
                  <a:lnTo>
                    <a:pt x="497" y="3"/>
                  </a:lnTo>
                  <a:lnTo>
                    <a:pt x="492" y="6"/>
                  </a:lnTo>
                  <a:lnTo>
                    <a:pt x="487" y="10"/>
                  </a:lnTo>
                  <a:lnTo>
                    <a:pt x="483" y="14"/>
                  </a:lnTo>
                  <a:lnTo>
                    <a:pt x="480" y="21"/>
                  </a:lnTo>
                  <a:lnTo>
                    <a:pt x="479" y="26"/>
                  </a:lnTo>
                  <a:lnTo>
                    <a:pt x="478" y="32"/>
                  </a:lnTo>
                  <a:lnTo>
                    <a:pt x="478" y="66"/>
                  </a:lnTo>
                  <a:lnTo>
                    <a:pt x="478" y="66"/>
                  </a:lnTo>
                  <a:lnTo>
                    <a:pt x="453" y="68"/>
                  </a:lnTo>
                  <a:lnTo>
                    <a:pt x="429" y="71"/>
                  </a:lnTo>
                  <a:lnTo>
                    <a:pt x="406" y="75"/>
                  </a:lnTo>
                  <a:lnTo>
                    <a:pt x="383" y="81"/>
                  </a:lnTo>
                  <a:lnTo>
                    <a:pt x="361" y="87"/>
                  </a:lnTo>
                  <a:lnTo>
                    <a:pt x="338" y="95"/>
                  </a:lnTo>
                  <a:lnTo>
                    <a:pt x="317" y="103"/>
                  </a:lnTo>
                  <a:lnTo>
                    <a:pt x="295" y="112"/>
                  </a:lnTo>
                  <a:lnTo>
                    <a:pt x="275" y="123"/>
                  </a:lnTo>
                  <a:lnTo>
                    <a:pt x="255" y="133"/>
                  </a:lnTo>
                  <a:lnTo>
                    <a:pt x="235" y="146"/>
                  </a:lnTo>
                  <a:lnTo>
                    <a:pt x="216" y="159"/>
                  </a:lnTo>
                  <a:lnTo>
                    <a:pt x="198" y="172"/>
                  </a:lnTo>
                  <a:lnTo>
                    <a:pt x="179" y="187"/>
                  </a:lnTo>
                  <a:lnTo>
                    <a:pt x="162" y="202"/>
                  </a:lnTo>
                  <a:lnTo>
                    <a:pt x="146" y="218"/>
                  </a:lnTo>
                  <a:lnTo>
                    <a:pt x="130" y="235"/>
                  </a:lnTo>
                  <a:lnTo>
                    <a:pt x="116" y="252"/>
                  </a:lnTo>
                  <a:lnTo>
                    <a:pt x="101" y="271"/>
                  </a:lnTo>
                  <a:lnTo>
                    <a:pt x="88" y="289"/>
                  </a:lnTo>
                  <a:lnTo>
                    <a:pt x="75" y="308"/>
                  </a:lnTo>
                  <a:lnTo>
                    <a:pt x="65" y="329"/>
                  </a:lnTo>
                  <a:lnTo>
                    <a:pt x="54" y="349"/>
                  </a:lnTo>
                  <a:lnTo>
                    <a:pt x="44" y="369"/>
                  </a:lnTo>
                  <a:lnTo>
                    <a:pt x="35" y="391"/>
                  </a:lnTo>
                  <a:lnTo>
                    <a:pt x="27" y="413"/>
                  </a:lnTo>
                  <a:lnTo>
                    <a:pt x="21" y="436"/>
                  </a:lnTo>
                  <a:lnTo>
                    <a:pt x="14" y="458"/>
                  </a:lnTo>
                  <a:lnTo>
                    <a:pt x="10" y="482"/>
                  </a:lnTo>
                  <a:lnTo>
                    <a:pt x="6" y="506"/>
                  </a:lnTo>
                  <a:lnTo>
                    <a:pt x="3" y="529"/>
                  </a:lnTo>
                  <a:lnTo>
                    <a:pt x="1" y="554"/>
                  </a:lnTo>
                  <a:lnTo>
                    <a:pt x="1" y="554"/>
                  </a:lnTo>
                  <a:lnTo>
                    <a:pt x="0" y="573"/>
                  </a:lnTo>
                  <a:lnTo>
                    <a:pt x="0" y="573"/>
                  </a:lnTo>
                  <a:lnTo>
                    <a:pt x="1" y="580"/>
                  </a:lnTo>
                  <a:lnTo>
                    <a:pt x="3" y="586"/>
                  </a:lnTo>
                  <a:lnTo>
                    <a:pt x="6" y="591"/>
                  </a:lnTo>
                  <a:lnTo>
                    <a:pt x="10" y="596"/>
                  </a:lnTo>
                  <a:lnTo>
                    <a:pt x="14" y="600"/>
                  </a:lnTo>
                  <a:lnTo>
                    <a:pt x="20" y="602"/>
                  </a:lnTo>
                  <a:lnTo>
                    <a:pt x="26" y="604"/>
                  </a:lnTo>
                  <a:lnTo>
                    <a:pt x="32" y="605"/>
                  </a:lnTo>
                  <a:lnTo>
                    <a:pt x="32" y="605"/>
                  </a:lnTo>
                  <a:lnTo>
                    <a:pt x="39" y="604"/>
                  </a:lnTo>
                  <a:lnTo>
                    <a:pt x="45" y="602"/>
                  </a:lnTo>
                  <a:lnTo>
                    <a:pt x="51" y="600"/>
                  </a:lnTo>
                  <a:lnTo>
                    <a:pt x="55" y="596"/>
                  </a:lnTo>
                  <a:lnTo>
                    <a:pt x="59" y="591"/>
                  </a:lnTo>
                  <a:lnTo>
                    <a:pt x="61" y="586"/>
                  </a:lnTo>
                  <a:lnTo>
                    <a:pt x="64" y="580"/>
                  </a:lnTo>
                  <a:lnTo>
                    <a:pt x="65" y="573"/>
                  </a:lnTo>
                  <a:lnTo>
                    <a:pt x="65" y="573"/>
                  </a:lnTo>
                  <a:lnTo>
                    <a:pt x="65" y="560"/>
                  </a:lnTo>
                  <a:lnTo>
                    <a:pt x="67" y="547"/>
                  </a:lnTo>
                  <a:lnTo>
                    <a:pt x="70" y="536"/>
                  </a:lnTo>
                  <a:lnTo>
                    <a:pt x="74" y="524"/>
                  </a:lnTo>
                  <a:lnTo>
                    <a:pt x="80" y="513"/>
                  </a:lnTo>
                  <a:lnTo>
                    <a:pt x="86" y="502"/>
                  </a:lnTo>
                  <a:lnTo>
                    <a:pt x="94" y="493"/>
                  </a:lnTo>
                  <a:lnTo>
                    <a:pt x="101" y="483"/>
                  </a:lnTo>
                  <a:lnTo>
                    <a:pt x="111" y="476"/>
                  </a:lnTo>
                  <a:lnTo>
                    <a:pt x="120" y="468"/>
                  </a:lnTo>
                  <a:lnTo>
                    <a:pt x="131" y="462"/>
                  </a:lnTo>
                  <a:lnTo>
                    <a:pt x="142" y="456"/>
                  </a:lnTo>
                  <a:lnTo>
                    <a:pt x="154" y="452"/>
                  </a:lnTo>
                  <a:lnTo>
                    <a:pt x="165" y="449"/>
                  </a:lnTo>
                  <a:lnTo>
                    <a:pt x="178" y="447"/>
                  </a:lnTo>
                  <a:lnTo>
                    <a:pt x="191" y="445"/>
                  </a:lnTo>
                  <a:lnTo>
                    <a:pt x="191" y="445"/>
                  </a:lnTo>
                  <a:lnTo>
                    <a:pt x="204" y="447"/>
                  </a:lnTo>
                  <a:lnTo>
                    <a:pt x="217" y="449"/>
                  </a:lnTo>
                  <a:lnTo>
                    <a:pt x="229" y="452"/>
                  </a:lnTo>
                  <a:lnTo>
                    <a:pt x="241" y="456"/>
                  </a:lnTo>
                  <a:lnTo>
                    <a:pt x="252" y="462"/>
                  </a:lnTo>
                  <a:lnTo>
                    <a:pt x="262" y="468"/>
                  </a:lnTo>
                  <a:lnTo>
                    <a:pt x="273" y="476"/>
                  </a:lnTo>
                  <a:lnTo>
                    <a:pt x="281" y="483"/>
                  </a:lnTo>
                  <a:lnTo>
                    <a:pt x="290" y="493"/>
                  </a:lnTo>
                  <a:lnTo>
                    <a:pt x="296" y="502"/>
                  </a:lnTo>
                  <a:lnTo>
                    <a:pt x="303" y="513"/>
                  </a:lnTo>
                  <a:lnTo>
                    <a:pt x="308" y="524"/>
                  </a:lnTo>
                  <a:lnTo>
                    <a:pt x="312" y="536"/>
                  </a:lnTo>
                  <a:lnTo>
                    <a:pt x="316" y="547"/>
                  </a:lnTo>
                  <a:lnTo>
                    <a:pt x="318" y="560"/>
                  </a:lnTo>
                  <a:lnTo>
                    <a:pt x="319" y="573"/>
                  </a:lnTo>
                  <a:lnTo>
                    <a:pt x="319" y="573"/>
                  </a:lnTo>
                  <a:lnTo>
                    <a:pt x="319" y="580"/>
                  </a:lnTo>
                  <a:lnTo>
                    <a:pt x="321" y="586"/>
                  </a:lnTo>
                  <a:lnTo>
                    <a:pt x="324" y="591"/>
                  </a:lnTo>
                  <a:lnTo>
                    <a:pt x="327" y="596"/>
                  </a:lnTo>
                  <a:lnTo>
                    <a:pt x="333" y="600"/>
                  </a:lnTo>
                  <a:lnTo>
                    <a:pt x="338" y="602"/>
                  </a:lnTo>
                  <a:lnTo>
                    <a:pt x="344" y="604"/>
                  </a:lnTo>
                  <a:lnTo>
                    <a:pt x="350" y="605"/>
                  </a:lnTo>
                  <a:lnTo>
                    <a:pt x="350" y="605"/>
                  </a:lnTo>
                  <a:lnTo>
                    <a:pt x="356" y="604"/>
                  </a:lnTo>
                  <a:lnTo>
                    <a:pt x="363" y="602"/>
                  </a:lnTo>
                  <a:lnTo>
                    <a:pt x="368" y="600"/>
                  </a:lnTo>
                  <a:lnTo>
                    <a:pt x="373" y="596"/>
                  </a:lnTo>
                  <a:lnTo>
                    <a:pt x="377" y="591"/>
                  </a:lnTo>
                  <a:lnTo>
                    <a:pt x="380" y="586"/>
                  </a:lnTo>
                  <a:lnTo>
                    <a:pt x="381" y="580"/>
                  </a:lnTo>
                  <a:lnTo>
                    <a:pt x="382" y="573"/>
                  </a:lnTo>
                  <a:lnTo>
                    <a:pt x="382" y="573"/>
                  </a:lnTo>
                  <a:lnTo>
                    <a:pt x="382" y="562"/>
                  </a:lnTo>
                  <a:lnTo>
                    <a:pt x="384" y="552"/>
                  </a:lnTo>
                  <a:lnTo>
                    <a:pt x="386" y="541"/>
                  </a:lnTo>
                  <a:lnTo>
                    <a:pt x="390" y="531"/>
                  </a:lnTo>
                  <a:lnTo>
                    <a:pt x="393" y="522"/>
                  </a:lnTo>
                  <a:lnTo>
                    <a:pt x="398" y="512"/>
                  </a:lnTo>
                  <a:lnTo>
                    <a:pt x="404" y="503"/>
                  </a:lnTo>
                  <a:lnTo>
                    <a:pt x="409" y="495"/>
                  </a:lnTo>
                  <a:lnTo>
                    <a:pt x="417" y="487"/>
                  </a:lnTo>
                  <a:lnTo>
                    <a:pt x="423" y="480"/>
                  </a:lnTo>
                  <a:lnTo>
                    <a:pt x="432" y="473"/>
                  </a:lnTo>
                  <a:lnTo>
                    <a:pt x="440" y="467"/>
                  </a:lnTo>
                  <a:lnTo>
                    <a:pt x="449" y="462"/>
                  </a:lnTo>
                  <a:lnTo>
                    <a:pt x="458" y="457"/>
                  </a:lnTo>
                  <a:lnTo>
                    <a:pt x="468" y="453"/>
                  </a:lnTo>
                  <a:lnTo>
                    <a:pt x="478" y="451"/>
                  </a:lnTo>
                  <a:lnTo>
                    <a:pt x="478" y="860"/>
                  </a:lnTo>
                  <a:lnTo>
                    <a:pt x="478" y="860"/>
                  </a:lnTo>
                  <a:lnTo>
                    <a:pt x="478" y="869"/>
                  </a:lnTo>
                  <a:lnTo>
                    <a:pt x="476" y="879"/>
                  </a:lnTo>
                  <a:lnTo>
                    <a:pt x="473" y="888"/>
                  </a:lnTo>
                  <a:lnTo>
                    <a:pt x="470" y="896"/>
                  </a:lnTo>
                  <a:lnTo>
                    <a:pt x="466" y="905"/>
                  </a:lnTo>
                  <a:lnTo>
                    <a:pt x="462" y="912"/>
                  </a:lnTo>
                  <a:lnTo>
                    <a:pt x="456" y="920"/>
                  </a:lnTo>
                  <a:lnTo>
                    <a:pt x="450" y="927"/>
                  </a:lnTo>
                  <a:lnTo>
                    <a:pt x="443" y="933"/>
                  </a:lnTo>
                  <a:lnTo>
                    <a:pt x="436" y="938"/>
                  </a:lnTo>
                  <a:lnTo>
                    <a:pt x="427" y="943"/>
                  </a:lnTo>
                  <a:lnTo>
                    <a:pt x="420" y="948"/>
                  </a:lnTo>
                  <a:lnTo>
                    <a:pt x="410" y="951"/>
                  </a:lnTo>
                  <a:lnTo>
                    <a:pt x="402" y="953"/>
                  </a:lnTo>
                  <a:lnTo>
                    <a:pt x="392" y="954"/>
                  </a:lnTo>
                  <a:lnTo>
                    <a:pt x="382" y="955"/>
                  </a:lnTo>
                  <a:lnTo>
                    <a:pt x="382" y="955"/>
                  </a:lnTo>
                  <a:lnTo>
                    <a:pt x="373" y="954"/>
                  </a:lnTo>
                  <a:lnTo>
                    <a:pt x="363" y="953"/>
                  </a:lnTo>
                  <a:lnTo>
                    <a:pt x="354" y="951"/>
                  </a:lnTo>
                  <a:lnTo>
                    <a:pt x="345" y="948"/>
                  </a:lnTo>
                  <a:lnTo>
                    <a:pt x="337" y="943"/>
                  </a:lnTo>
                  <a:lnTo>
                    <a:pt x="329" y="938"/>
                  </a:lnTo>
                  <a:lnTo>
                    <a:pt x="322" y="933"/>
                  </a:lnTo>
                  <a:lnTo>
                    <a:pt x="315" y="927"/>
                  </a:lnTo>
                  <a:lnTo>
                    <a:pt x="308" y="920"/>
                  </a:lnTo>
                  <a:lnTo>
                    <a:pt x="303" y="912"/>
                  </a:lnTo>
                  <a:lnTo>
                    <a:pt x="299" y="905"/>
                  </a:lnTo>
                  <a:lnTo>
                    <a:pt x="294" y="896"/>
                  </a:lnTo>
                  <a:lnTo>
                    <a:pt x="291" y="888"/>
                  </a:lnTo>
                  <a:lnTo>
                    <a:pt x="289" y="879"/>
                  </a:lnTo>
                  <a:lnTo>
                    <a:pt x="288" y="869"/>
                  </a:lnTo>
                  <a:lnTo>
                    <a:pt x="287" y="860"/>
                  </a:lnTo>
                  <a:lnTo>
                    <a:pt x="287" y="860"/>
                  </a:lnTo>
                  <a:lnTo>
                    <a:pt x="287" y="853"/>
                  </a:lnTo>
                  <a:lnTo>
                    <a:pt x="285" y="847"/>
                  </a:lnTo>
                  <a:lnTo>
                    <a:pt x="281" y="841"/>
                  </a:lnTo>
                  <a:lnTo>
                    <a:pt x="277" y="837"/>
                  </a:lnTo>
                  <a:lnTo>
                    <a:pt x="273" y="833"/>
                  </a:lnTo>
                  <a:lnTo>
                    <a:pt x="267" y="830"/>
                  </a:lnTo>
                  <a:lnTo>
                    <a:pt x="261" y="828"/>
                  </a:lnTo>
                  <a:lnTo>
                    <a:pt x="255" y="827"/>
                  </a:lnTo>
                  <a:lnTo>
                    <a:pt x="255" y="827"/>
                  </a:lnTo>
                  <a:lnTo>
                    <a:pt x="249" y="828"/>
                  </a:lnTo>
                  <a:lnTo>
                    <a:pt x="243" y="830"/>
                  </a:lnTo>
                  <a:lnTo>
                    <a:pt x="237" y="833"/>
                  </a:lnTo>
                  <a:lnTo>
                    <a:pt x="233" y="837"/>
                  </a:lnTo>
                  <a:lnTo>
                    <a:pt x="229" y="841"/>
                  </a:lnTo>
                  <a:lnTo>
                    <a:pt x="226" y="847"/>
                  </a:lnTo>
                  <a:lnTo>
                    <a:pt x="223" y="853"/>
                  </a:lnTo>
                  <a:lnTo>
                    <a:pt x="223" y="860"/>
                  </a:lnTo>
                  <a:lnTo>
                    <a:pt x="223" y="860"/>
                  </a:lnTo>
                  <a:lnTo>
                    <a:pt x="224" y="876"/>
                  </a:lnTo>
                  <a:lnTo>
                    <a:pt x="227" y="892"/>
                  </a:lnTo>
                  <a:lnTo>
                    <a:pt x="231" y="907"/>
                  </a:lnTo>
                  <a:lnTo>
                    <a:pt x="236" y="921"/>
                  </a:lnTo>
                  <a:lnTo>
                    <a:pt x="243" y="935"/>
                  </a:lnTo>
                  <a:lnTo>
                    <a:pt x="250" y="949"/>
                  </a:lnTo>
                  <a:lnTo>
                    <a:pt x="260" y="960"/>
                  </a:lnTo>
                  <a:lnTo>
                    <a:pt x="270" y="972"/>
                  </a:lnTo>
                  <a:lnTo>
                    <a:pt x="281" y="982"/>
                  </a:lnTo>
                  <a:lnTo>
                    <a:pt x="293" y="992"/>
                  </a:lnTo>
                  <a:lnTo>
                    <a:pt x="306" y="999"/>
                  </a:lnTo>
                  <a:lnTo>
                    <a:pt x="320" y="1006"/>
                  </a:lnTo>
                  <a:lnTo>
                    <a:pt x="335" y="1011"/>
                  </a:lnTo>
                  <a:lnTo>
                    <a:pt x="350" y="1015"/>
                  </a:lnTo>
                  <a:lnTo>
                    <a:pt x="366" y="1017"/>
                  </a:lnTo>
                  <a:lnTo>
                    <a:pt x="382" y="1018"/>
                  </a:lnTo>
                  <a:lnTo>
                    <a:pt x="382" y="1018"/>
                  </a:lnTo>
                  <a:lnTo>
                    <a:pt x="398" y="1017"/>
                  </a:lnTo>
                  <a:lnTo>
                    <a:pt x="414" y="1015"/>
                  </a:lnTo>
                  <a:lnTo>
                    <a:pt x="429" y="1011"/>
                  </a:lnTo>
                  <a:lnTo>
                    <a:pt x="444" y="1006"/>
                  </a:lnTo>
                  <a:lnTo>
                    <a:pt x="458" y="999"/>
                  </a:lnTo>
                  <a:lnTo>
                    <a:pt x="471" y="992"/>
                  </a:lnTo>
                  <a:lnTo>
                    <a:pt x="483" y="982"/>
                  </a:lnTo>
                  <a:lnTo>
                    <a:pt x="495" y="972"/>
                  </a:lnTo>
                  <a:lnTo>
                    <a:pt x="505" y="960"/>
                  </a:lnTo>
                  <a:lnTo>
                    <a:pt x="514" y="949"/>
                  </a:lnTo>
                  <a:lnTo>
                    <a:pt x="522" y="935"/>
                  </a:lnTo>
                  <a:lnTo>
                    <a:pt x="529" y="921"/>
                  </a:lnTo>
                  <a:lnTo>
                    <a:pt x="535" y="907"/>
                  </a:lnTo>
                  <a:lnTo>
                    <a:pt x="538" y="892"/>
                  </a:lnTo>
                  <a:lnTo>
                    <a:pt x="540" y="876"/>
                  </a:lnTo>
                  <a:lnTo>
                    <a:pt x="541" y="860"/>
                  </a:lnTo>
                  <a:lnTo>
                    <a:pt x="541" y="451"/>
                  </a:lnTo>
                  <a:lnTo>
                    <a:pt x="541" y="451"/>
                  </a:lnTo>
                  <a:lnTo>
                    <a:pt x="552" y="453"/>
                  </a:lnTo>
                  <a:lnTo>
                    <a:pt x="561" y="457"/>
                  </a:lnTo>
                  <a:lnTo>
                    <a:pt x="570" y="462"/>
                  </a:lnTo>
                  <a:lnTo>
                    <a:pt x="580" y="467"/>
                  </a:lnTo>
                  <a:lnTo>
                    <a:pt x="587" y="473"/>
                  </a:lnTo>
                  <a:lnTo>
                    <a:pt x="596" y="480"/>
                  </a:lnTo>
                  <a:lnTo>
                    <a:pt x="603" y="487"/>
                  </a:lnTo>
                  <a:lnTo>
                    <a:pt x="610" y="495"/>
                  </a:lnTo>
                  <a:lnTo>
                    <a:pt x="615" y="503"/>
                  </a:lnTo>
                  <a:lnTo>
                    <a:pt x="621" y="512"/>
                  </a:lnTo>
                  <a:lnTo>
                    <a:pt x="626" y="522"/>
                  </a:lnTo>
                  <a:lnTo>
                    <a:pt x="629" y="531"/>
                  </a:lnTo>
                  <a:lnTo>
                    <a:pt x="632" y="541"/>
                  </a:lnTo>
                  <a:lnTo>
                    <a:pt x="634" y="552"/>
                  </a:lnTo>
                  <a:lnTo>
                    <a:pt x="636" y="562"/>
                  </a:lnTo>
                  <a:lnTo>
                    <a:pt x="636" y="573"/>
                  </a:lnTo>
                  <a:lnTo>
                    <a:pt x="636" y="573"/>
                  </a:lnTo>
                  <a:lnTo>
                    <a:pt x="638" y="580"/>
                  </a:lnTo>
                  <a:lnTo>
                    <a:pt x="640" y="586"/>
                  </a:lnTo>
                  <a:lnTo>
                    <a:pt x="642" y="591"/>
                  </a:lnTo>
                  <a:lnTo>
                    <a:pt x="646" y="596"/>
                  </a:lnTo>
                  <a:lnTo>
                    <a:pt x="650" y="600"/>
                  </a:lnTo>
                  <a:lnTo>
                    <a:pt x="656" y="602"/>
                  </a:lnTo>
                  <a:lnTo>
                    <a:pt x="662" y="604"/>
                  </a:lnTo>
                  <a:lnTo>
                    <a:pt x="669" y="605"/>
                  </a:lnTo>
                  <a:lnTo>
                    <a:pt x="669" y="605"/>
                  </a:lnTo>
                  <a:lnTo>
                    <a:pt x="675" y="604"/>
                  </a:lnTo>
                  <a:lnTo>
                    <a:pt x="680" y="602"/>
                  </a:lnTo>
                  <a:lnTo>
                    <a:pt x="686" y="600"/>
                  </a:lnTo>
                  <a:lnTo>
                    <a:pt x="691" y="596"/>
                  </a:lnTo>
                  <a:lnTo>
                    <a:pt x="694" y="591"/>
                  </a:lnTo>
                  <a:lnTo>
                    <a:pt x="698" y="586"/>
                  </a:lnTo>
                  <a:lnTo>
                    <a:pt x="700" y="580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1" y="560"/>
                  </a:lnTo>
                  <a:lnTo>
                    <a:pt x="703" y="547"/>
                  </a:lnTo>
                  <a:lnTo>
                    <a:pt x="706" y="536"/>
                  </a:lnTo>
                  <a:lnTo>
                    <a:pt x="711" y="524"/>
                  </a:lnTo>
                  <a:lnTo>
                    <a:pt x="716" y="513"/>
                  </a:lnTo>
                  <a:lnTo>
                    <a:pt x="722" y="502"/>
                  </a:lnTo>
                  <a:lnTo>
                    <a:pt x="730" y="493"/>
                  </a:lnTo>
                  <a:lnTo>
                    <a:pt x="737" y="483"/>
                  </a:lnTo>
                  <a:lnTo>
                    <a:pt x="747" y="476"/>
                  </a:lnTo>
                  <a:lnTo>
                    <a:pt x="757" y="468"/>
                  </a:lnTo>
                  <a:lnTo>
                    <a:pt x="767" y="462"/>
                  </a:lnTo>
                  <a:lnTo>
                    <a:pt x="778" y="456"/>
                  </a:lnTo>
                  <a:lnTo>
                    <a:pt x="790" y="452"/>
                  </a:lnTo>
                  <a:lnTo>
                    <a:pt x="802" y="449"/>
                  </a:lnTo>
                  <a:lnTo>
                    <a:pt x="815" y="447"/>
                  </a:lnTo>
                  <a:lnTo>
                    <a:pt x="827" y="445"/>
                  </a:lnTo>
                  <a:lnTo>
                    <a:pt x="827" y="445"/>
                  </a:lnTo>
                  <a:lnTo>
                    <a:pt x="840" y="447"/>
                  </a:lnTo>
                  <a:lnTo>
                    <a:pt x="853" y="449"/>
                  </a:lnTo>
                  <a:lnTo>
                    <a:pt x="865" y="452"/>
                  </a:lnTo>
                  <a:lnTo>
                    <a:pt x="877" y="456"/>
                  </a:lnTo>
                  <a:lnTo>
                    <a:pt x="889" y="462"/>
                  </a:lnTo>
                  <a:lnTo>
                    <a:pt x="898" y="468"/>
                  </a:lnTo>
                  <a:lnTo>
                    <a:pt x="908" y="476"/>
                  </a:lnTo>
                  <a:lnTo>
                    <a:pt x="918" y="483"/>
                  </a:lnTo>
                  <a:lnTo>
                    <a:pt x="926" y="493"/>
                  </a:lnTo>
                  <a:lnTo>
                    <a:pt x="933" y="502"/>
                  </a:lnTo>
                  <a:lnTo>
                    <a:pt x="939" y="513"/>
                  </a:lnTo>
                  <a:lnTo>
                    <a:pt x="944" y="524"/>
                  </a:lnTo>
                  <a:lnTo>
                    <a:pt x="949" y="536"/>
                  </a:lnTo>
                  <a:lnTo>
                    <a:pt x="952" y="547"/>
                  </a:lnTo>
                  <a:lnTo>
                    <a:pt x="954" y="560"/>
                  </a:lnTo>
                  <a:lnTo>
                    <a:pt x="955" y="573"/>
                  </a:lnTo>
                  <a:lnTo>
                    <a:pt x="955" y="573"/>
                  </a:lnTo>
                  <a:lnTo>
                    <a:pt x="955" y="580"/>
                  </a:lnTo>
                  <a:lnTo>
                    <a:pt x="957" y="586"/>
                  </a:lnTo>
                  <a:lnTo>
                    <a:pt x="961" y="591"/>
                  </a:lnTo>
                  <a:lnTo>
                    <a:pt x="964" y="596"/>
                  </a:lnTo>
                  <a:lnTo>
                    <a:pt x="969" y="600"/>
                  </a:lnTo>
                  <a:lnTo>
                    <a:pt x="974" y="602"/>
                  </a:lnTo>
                  <a:lnTo>
                    <a:pt x="980" y="604"/>
                  </a:lnTo>
                  <a:lnTo>
                    <a:pt x="986" y="605"/>
                  </a:lnTo>
                  <a:lnTo>
                    <a:pt x="986" y="605"/>
                  </a:lnTo>
                  <a:lnTo>
                    <a:pt x="993" y="604"/>
                  </a:lnTo>
                  <a:lnTo>
                    <a:pt x="999" y="602"/>
                  </a:lnTo>
                  <a:lnTo>
                    <a:pt x="1005" y="600"/>
                  </a:lnTo>
                  <a:lnTo>
                    <a:pt x="1009" y="596"/>
                  </a:lnTo>
                  <a:lnTo>
                    <a:pt x="1013" y="591"/>
                  </a:lnTo>
                  <a:lnTo>
                    <a:pt x="1016" y="586"/>
                  </a:lnTo>
                  <a:lnTo>
                    <a:pt x="1017" y="580"/>
                  </a:lnTo>
                  <a:lnTo>
                    <a:pt x="1018" y="573"/>
                  </a:lnTo>
                  <a:lnTo>
                    <a:pt x="1018" y="573"/>
                  </a:lnTo>
                  <a:lnTo>
                    <a:pt x="1017" y="554"/>
                  </a:lnTo>
                  <a:lnTo>
                    <a:pt x="1017" y="554"/>
                  </a:lnTo>
                  <a:close/>
                  <a:moveTo>
                    <a:pt x="827" y="382"/>
                  </a:moveTo>
                  <a:lnTo>
                    <a:pt x="827" y="382"/>
                  </a:lnTo>
                  <a:lnTo>
                    <a:pt x="816" y="383"/>
                  </a:lnTo>
                  <a:lnTo>
                    <a:pt x="803" y="384"/>
                  </a:lnTo>
                  <a:lnTo>
                    <a:pt x="791" y="385"/>
                  </a:lnTo>
                  <a:lnTo>
                    <a:pt x="779" y="389"/>
                  </a:lnTo>
                  <a:lnTo>
                    <a:pt x="768" y="392"/>
                  </a:lnTo>
                  <a:lnTo>
                    <a:pt x="757" y="396"/>
                  </a:lnTo>
                  <a:lnTo>
                    <a:pt x="746" y="400"/>
                  </a:lnTo>
                  <a:lnTo>
                    <a:pt x="736" y="406"/>
                  </a:lnTo>
                  <a:lnTo>
                    <a:pt x="726" y="412"/>
                  </a:lnTo>
                  <a:lnTo>
                    <a:pt x="716" y="419"/>
                  </a:lnTo>
                  <a:lnTo>
                    <a:pt x="707" y="425"/>
                  </a:lnTo>
                  <a:lnTo>
                    <a:pt x="699" y="433"/>
                  </a:lnTo>
                  <a:lnTo>
                    <a:pt x="690" y="441"/>
                  </a:lnTo>
                  <a:lnTo>
                    <a:pt x="683" y="450"/>
                  </a:lnTo>
                  <a:lnTo>
                    <a:pt x="675" y="458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2" y="458"/>
                  </a:lnTo>
                  <a:lnTo>
                    <a:pt x="655" y="450"/>
                  </a:lnTo>
                  <a:lnTo>
                    <a:pt x="647" y="441"/>
                  </a:lnTo>
                  <a:lnTo>
                    <a:pt x="639" y="433"/>
                  </a:lnTo>
                  <a:lnTo>
                    <a:pt x="630" y="425"/>
                  </a:lnTo>
                  <a:lnTo>
                    <a:pt x="620" y="419"/>
                  </a:lnTo>
                  <a:lnTo>
                    <a:pt x="611" y="412"/>
                  </a:lnTo>
                  <a:lnTo>
                    <a:pt x="601" y="406"/>
                  </a:lnTo>
                  <a:lnTo>
                    <a:pt x="590" y="400"/>
                  </a:lnTo>
                  <a:lnTo>
                    <a:pt x="580" y="396"/>
                  </a:lnTo>
                  <a:lnTo>
                    <a:pt x="569" y="392"/>
                  </a:lnTo>
                  <a:lnTo>
                    <a:pt x="557" y="389"/>
                  </a:lnTo>
                  <a:lnTo>
                    <a:pt x="546" y="385"/>
                  </a:lnTo>
                  <a:lnTo>
                    <a:pt x="533" y="384"/>
                  </a:lnTo>
                  <a:lnTo>
                    <a:pt x="522" y="383"/>
                  </a:lnTo>
                  <a:lnTo>
                    <a:pt x="510" y="382"/>
                  </a:lnTo>
                  <a:lnTo>
                    <a:pt x="510" y="382"/>
                  </a:lnTo>
                  <a:lnTo>
                    <a:pt x="497" y="383"/>
                  </a:lnTo>
                  <a:lnTo>
                    <a:pt x="485" y="384"/>
                  </a:lnTo>
                  <a:lnTo>
                    <a:pt x="473" y="385"/>
                  </a:lnTo>
                  <a:lnTo>
                    <a:pt x="462" y="389"/>
                  </a:lnTo>
                  <a:lnTo>
                    <a:pt x="450" y="392"/>
                  </a:lnTo>
                  <a:lnTo>
                    <a:pt x="439" y="396"/>
                  </a:lnTo>
                  <a:lnTo>
                    <a:pt x="428" y="400"/>
                  </a:lnTo>
                  <a:lnTo>
                    <a:pt x="418" y="406"/>
                  </a:lnTo>
                  <a:lnTo>
                    <a:pt x="408" y="412"/>
                  </a:lnTo>
                  <a:lnTo>
                    <a:pt x="398" y="419"/>
                  </a:lnTo>
                  <a:lnTo>
                    <a:pt x="389" y="425"/>
                  </a:lnTo>
                  <a:lnTo>
                    <a:pt x="380" y="433"/>
                  </a:lnTo>
                  <a:lnTo>
                    <a:pt x="373" y="441"/>
                  </a:lnTo>
                  <a:lnTo>
                    <a:pt x="364" y="450"/>
                  </a:lnTo>
                  <a:lnTo>
                    <a:pt x="358" y="458"/>
                  </a:lnTo>
                  <a:lnTo>
                    <a:pt x="350" y="468"/>
                  </a:lnTo>
                  <a:lnTo>
                    <a:pt x="350" y="468"/>
                  </a:lnTo>
                  <a:lnTo>
                    <a:pt x="344" y="458"/>
                  </a:lnTo>
                  <a:lnTo>
                    <a:pt x="336" y="450"/>
                  </a:lnTo>
                  <a:lnTo>
                    <a:pt x="329" y="441"/>
                  </a:lnTo>
                  <a:lnTo>
                    <a:pt x="320" y="433"/>
                  </a:lnTo>
                  <a:lnTo>
                    <a:pt x="311" y="425"/>
                  </a:lnTo>
                  <a:lnTo>
                    <a:pt x="303" y="419"/>
                  </a:lnTo>
                  <a:lnTo>
                    <a:pt x="293" y="412"/>
                  </a:lnTo>
                  <a:lnTo>
                    <a:pt x="283" y="406"/>
                  </a:lnTo>
                  <a:lnTo>
                    <a:pt x="273" y="400"/>
                  </a:lnTo>
                  <a:lnTo>
                    <a:pt x="262" y="396"/>
                  </a:lnTo>
                  <a:lnTo>
                    <a:pt x="251" y="392"/>
                  </a:lnTo>
                  <a:lnTo>
                    <a:pt x="239" y="389"/>
                  </a:lnTo>
                  <a:lnTo>
                    <a:pt x="228" y="385"/>
                  </a:lnTo>
                  <a:lnTo>
                    <a:pt x="216" y="384"/>
                  </a:lnTo>
                  <a:lnTo>
                    <a:pt x="204" y="383"/>
                  </a:lnTo>
                  <a:lnTo>
                    <a:pt x="191" y="382"/>
                  </a:lnTo>
                  <a:lnTo>
                    <a:pt x="191" y="382"/>
                  </a:lnTo>
                  <a:lnTo>
                    <a:pt x="178" y="383"/>
                  </a:lnTo>
                  <a:lnTo>
                    <a:pt x="165" y="384"/>
                  </a:lnTo>
                  <a:lnTo>
                    <a:pt x="154" y="386"/>
                  </a:lnTo>
                  <a:lnTo>
                    <a:pt x="142" y="389"/>
                  </a:lnTo>
                  <a:lnTo>
                    <a:pt x="130" y="393"/>
                  </a:lnTo>
                  <a:lnTo>
                    <a:pt x="118" y="397"/>
                  </a:lnTo>
                  <a:lnTo>
                    <a:pt x="108" y="403"/>
                  </a:lnTo>
                  <a:lnTo>
                    <a:pt x="97" y="408"/>
                  </a:lnTo>
                  <a:lnTo>
                    <a:pt x="97" y="408"/>
                  </a:lnTo>
                  <a:lnTo>
                    <a:pt x="110" y="378"/>
                  </a:lnTo>
                  <a:lnTo>
                    <a:pt x="126" y="349"/>
                  </a:lnTo>
                  <a:lnTo>
                    <a:pt x="143" y="321"/>
                  </a:lnTo>
                  <a:lnTo>
                    <a:pt x="162" y="295"/>
                  </a:lnTo>
                  <a:lnTo>
                    <a:pt x="184" y="271"/>
                  </a:lnTo>
                  <a:lnTo>
                    <a:pt x="206" y="247"/>
                  </a:lnTo>
                  <a:lnTo>
                    <a:pt x="231" y="226"/>
                  </a:lnTo>
                  <a:lnTo>
                    <a:pt x="258" y="206"/>
                  </a:lnTo>
                  <a:lnTo>
                    <a:pt x="285" y="189"/>
                  </a:lnTo>
                  <a:lnTo>
                    <a:pt x="314" y="173"/>
                  </a:lnTo>
                  <a:lnTo>
                    <a:pt x="344" y="160"/>
                  </a:lnTo>
                  <a:lnTo>
                    <a:pt x="375" y="148"/>
                  </a:lnTo>
                  <a:lnTo>
                    <a:pt x="408" y="140"/>
                  </a:lnTo>
                  <a:lnTo>
                    <a:pt x="424" y="136"/>
                  </a:lnTo>
                  <a:lnTo>
                    <a:pt x="441" y="133"/>
                  </a:lnTo>
                  <a:lnTo>
                    <a:pt x="457" y="131"/>
                  </a:lnTo>
                  <a:lnTo>
                    <a:pt x="474" y="129"/>
                  </a:lnTo>
                  <a:lnTo>
                    <a:pt x="492" y="128"/>
                  </a:lnTo>
                  <a:lnTo>
                    <a:pt x="510" y="128"/>
                  </a:lnTo>
                  <a:lnTo>
                    <a:pt x="510" y="128"/>
                  </a:lnTo>
                  <a:lnTo>
                    <a:pt x="527" y="128"/>
                  </a:lnTo>
                  <a:lnTo>
                    <a:pt x="544" y="129"/>
                  </a:lnTo>
                  <a:lnTo>
                    <a:pt x="561" y="131"/>
                  </a:lnTo>
                  <a:lnTo>
                    <a:pt x="579" y="133"/>
                  </a:lnTo>
                  <a:lnTo>
                    <a:pt x="595" y="136"/>
                  </a:lnTo>
                  <a:lnTo>
                    <a:pt x="612" y="140"/>
                  </a:lnTo>
                  <a:lnTo>
                    <a:pt x="644" y="148"/>
                  </a:lnTo>
                  <a:lnTo>
                    <a:pt x="675" y="160"/>
                  </a:lnTo>
                  <a:lnTo>
                    <a:pt x="705" y="173"/>
                  </a:lnTo>
                  <a:lnTo>
                    <a:pt x="734" y="189"/>
                  </a:lnTo>
                  <a:lnTo>
                    <a:pt x="762" y="206"/>
                  </a:lnTo>
                  <a:lnTo>
                    <a:pt x="788" y="226"/>
                  </a:lnTo>
                  <a:lnTo>
                    <a:pt x="812" y="247"/>
                  </a:lnTo>
                  <a:lnTo>
                    <a:pt x="835" y="271"/>
                  </a:lnTo>
                  <a:lnTo>
                    <a:pt x="856" y="295"/>
                  </a:lnTo>
                  <a:lnTo>
                    <a:pt x="876" y="321"/>
                  </a:lnTo>
                  <a:lnTo>
                    <a:pt x="894" y="349"/>
                  </a:lnTo>
                  <a:lnTo>
                    <a:pt x="909" y="378"/>
                  </a:lnTo>
                  <a:lnTo>
                    <a:pt x="923" y="408"/>
                  </a:lnTo>
                  <a:lnTo>
                    <a:pt x="923" y="408"/>
                  </a:lnTo>
                  <a:lnTo>
                    <a:pt x="912" y="403"/>
                  </a:lnTo>
                  <a:lnTo>
                    <a:pt x="900" y="397"/>
                  </a:lnTo>
                  <a:lnTo>
                    <a:pt x="890" y="393"/>
                  </a:lnTo>
                  <a:lnTo>
                    <a:pt x="878" y="389"/>
                  </a:lnTo>
                  <a:lnTo>
                    <a:pt x="865" y="386"/>
                  </a:lnTo>
                  <a:lnTo>
                    <a:pt x="853" y="384"/>
                  </a:lnTo>
                  <a:lnTo>
                    <a:pt x="840" y="383"/>
                  </a:lnTo>
                  <a:lnTo>
                    <a:pt x="827" y="382"/>
                  </a:lnTo>
                  <a:lnTo>
                    <a:pt x="827" y="3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89206D3-D6D6-014F-BABA-42A8D638FA27}"/>
              </a:ext>
            </a:extLst>
          </p:cNvPr>
          <p:cNvSpPr/>
          <p:nvPr/>
        </p:nvSpPr>
        <p:spPr>
          <a:xfrm>
            <a:off x="2119035" y="3933972"/>
            <a:ext cx="2534452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IMBD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任意多边形 66">
            <a:extLst>
              <a:ext uri="{FF2B5EF4-FFF2-40B4-BE49-F238E27FC236}">
                <a16:creationId xmlns:a16="http://schemas.microsoft.com/office/drawing/2014/main" id="{59085EB5-D1B9-B848-B31F-A44BB197EE04}"/>
              </a:ext>
            </a:extLst>
          </p:cNvPr>
          <p:cNvSpPr/>
          <p:nvPr/>
        </p:nvSpPr>
        <p:spPr>
          <a:xfrm>
            <a:off x="2594036" y="1731023"/>
            <a:ext cx="1703222" cy="1703222"/>
          </a:xfrm>
          <a:custGeom>
            <a:avLst/>
            <a:gdLst>
              <a:gd name="connsiteX0" fmla="*/ 885717 w 2333806"/>
              <a:gd name="connsiteY0" fmla="*/ 470942 h 2333807"/>
              <a:gd name="connsiteX1" fmla="*/ 470942 w 2333806"/>
              <a:gd name="connsiteY1" fmla="*/ 1448090 h 2333807"/>
              <a:gd name="connsiteX2" fmla="*/ 1448090 w 2333806"/>
              <a:gd name="connsiteY2" fmla="*/ 1862864 h 2333807"/>
              <a:gd name="connsiteX3" fmla="*/ 1862864 w 2333806"/>
              <a:gd name="connsiteY3" fmla="*/ 885717 h 2333807"/>
              <a:gd name="connsiteX4" fmla="*/ 885717 w 2333806"/>
              <a:gd name="connsiteY4" fmla="*/ 470942 h 2333807"/>
              <a:gd name="connsiteX5" fmla="*/ 729773 w 2333806"/>
              <a:gd name="connsiteY5" fmla="*/ 84969 h 2333807"/>
              <a:gd name="connsiteX6" fmla="*/ 850669 w 2333806"/>
              <a:gd name="connsiteY6" fmla="*/ 136286 h 2333807"/>
              <a:gd name="connsiteX7" fmla="*/ 892245 w 2333806"/>
              <a:gd name="connsiteY7" fmla="*/ 239189 h 2333807"/>
              <a:gd name="connsiteX8" fmla="*/ 897994 w 2333806"/>
              <a:gd name="connsiteY8" fmla="*/ 237197 h 2333807"/>
              <a:gd name="connsiteX9" fmla="*/ 992578 w 2333806"/>
              <a:gd name="connsiteY9" fmla="*/ 214799 h 2333807"/>
              <a:gd name="connsiteX10" fmla="*/ 1074034 w 2333806"/>
              <a:gd name="connsiteY10" fmla="*/ 203959 h 2333807"/>
              <a:gd name="connsiteX11" fmla="*/ 1074034 w 2333806"/>
              <a:gd name="connsiteY11" fmla="*/ 92869 h 2333807"/>
              <a:gd name="connsiteX12" fmla="*/ 1130754 w 2333806"/>
              <a:gd name="connsiteY12" fmla="*/ 7298 h 2333807"/>
              <a:gd name="connsiteX13" fmla="*/ 1166903 w 2333806"/>
              <a:gd name="connsiteY13" fmla="*/ 0 h 2333807"/>
              <a:gd name="connsiteX14" fmla="*/ 1259772 w 2333806"/>
              <a:gd name="connsiteY14" fmla="*/ 92869 h 2333807"/>
              <a:gd name="connsiteX15" fmla="*/ 1259772 w 2333806"/>
              <a:gd name="connsiteY15" fmla="*/ 204083 h 2333807"/>
              <a:gd name="connsiteX16" fmla="*/ 1275829 w 2333806"/>
              <a:gd name="connsiteY16" fmla="*/ 205127 h 2333807"/>
              <a:gd name="connsiteX17" fmla="*/ 1367969 w 2333806"/>
              <a:gd name="connsiteY17" fmla="*/ 220181 h 2333807"/>
              <a:gd name="connsiteX18" fmla="*/ 1456065 w 2333806"/>
              <a:gd name="connsiteY18" fmla="*/ 248001 h 2333807"/>
              <a:gd name="connsiteX19" fmla="*/ 1501076 w 2333806"/>
              <a:gd name="connsiteY19" fmla="*/ 141963 h 2333807"/>
              <a:gd name="connsiteX20" fmla="*/ 1551773 w 2333806"/>
              <a:gd name="connsiteY20" fmla="*/ 92143 h 2333807"/>
              <a:gd name="connsiteX21" fmla="*/ 1622849 w 2333806"/>
              <a:gd name="connsiteY21" fmla="*/ 92763 h 2333807"/>
              <a:gd name="connsiteX22" fmla="*/ 1672048 w 2333806"/>
              <a:gd name="connsiteY22" fmla="*/ 214537 h 2333807"/>
              <a:gd name="connsiteX23" fmla="*/ 1627038 w 2333806"/>
              <a:gd name="connsiteY23" fmla="*/ 320574 h 2333807"/>
              <a:gd name="connsiteX24" fmla="*/ 1708247 w 2333806"/>
              <a:gd name="connsiteY24" fmla="*/ 364621 h 2333807"/>
              <a:gd name="connsiteX25" fmla="*/ 1782477 w 2333806"/>
              <a:gd name="connsiteY25" fmla="*/ 419993 h 2333807"/>
              <a:gd name="connsiteX26" fmla="*/ 1860692 w 2333806"/>
              <a:gd name="connsiteY26" fmla="*/ 341778 h 2333807"/>
              <a:gd name="connsiteX27" fmla="*/ 1891414 w 2333806"/>
              <a:gd name="connsiteY27" fmla="*/ 321378 h 2333807"/>
              <a:gd name="connsiteX28" fmla="*/ 1992029 w 2333806"/>
              <a:gd name="connsiteY28" fmla="*/ 341778 h 2333807"/>
              <a:gd name="connsiteX29" fmla="*/ 1992029 w 2333806"/>
              <a:gd name="connsiteY29" fmla="*/ 473115 h 2333807"/>
              <a:gd name="connsiteX30" fmla="*/ 1913780 w 2333806"/>
              <a:gd name="connsiteY30" fmla="*/ 551364 h 2333807"/>
              <a:gd name="connsiteX31" fmla="*/ 1916033 w 2333806"/>
              <a:gd name="connsiteY31" fmla="*/ 553858 h 2333807"/>
              <a:gd name="connsiteX32" fmla="*/ 2022478 w 2333806"/>
              <a:gd name="connsiteY32" fmla="*/ 714512 h 2333807"/>
              <a:gd name="connsiteX33" fmla="*/ 2025039 w 2333806"/>
              <a:gd name="connsiteY33" fmla="*/ 720032 h 2333807"/>
              <a:gd name="connsiteX34" fmla="*/ 2127941 w 2333806"/>
              <a:gd name="connsiteY34" fmla="*/ 678457 h 2333807"/>
              <a:gd name="connsiteX35" fmla="*/ 2248838 w 2333806"/>
              <a:gd name="connsiteY35" fmla="*/ 729774 h 2333807"/>
              <a:gd name="connsiteX36" fmla="*/ 2197520 w 2333806"/>
              <a:gd name="connsiteY36" fmla="*/ 850670 h 2333807"/>
              <a:gd name="connsiteX37" fmla="*/ 2094618 w 2333806"/>
              <a:gd name="connsiteY37" fmla="*/ 892245 h 2333807"/>
              <a:gd name="connsiteX38" fmla="*/ 2096610 w 2333806"/>
              <a:gd name="connsiteY38" fmla="*/ 897994 h 2333807"/>
              <a:gd name="connsiteX39" fmla="*/ 2119008 w 2333806"/>
              <a:gd name="connsiteY39" fmla="*/ 992578 h 2333807"/>
              <a:gd name="connsiteX40" fmla="*/ 2129847 w 2333806"/>
              <a:gd name="connsiteY40" fmla="*/ 1074035 h 2333807"/>
              <a:gd name="connsiteX41" fmla="*/ 2240937 w 2333806"/>
              <a:gd name="connsiteY41" fmla="*/ 1074035 h 2333807"/>
              <a:gd name="connsiteX42" fmla="*/ 2333806 w 2333806"/>
              <a:gd name="connsiteY42" fmla="*/ 1166904 h 2333807"/>
              <a:gd name="connsiteX43" fmla="*/ 2240937 w 2333806"/>
              <a:gd name="connsiteY43" fmla="*/ 1259773 h 2333807"/>
              <a:gd name="connsiteX44" fmla="*/ 2129724 w 2333806"/>
              <a:gd name="connsiteY44" fmla="*/ 1259773 h 2333807"/>
              <a:gd name="connsiteX45" fmla="*/ 2128680 w 2333806"/>
              <a:gd name="connsiteY45" fmla="*/ 1275829 h 2333807"/>
              <a:gd name="connsiteX46" fmla="*/ 2113625 w 2333806"/>
              <a:gd name="connsiteY46" fmla="*/ 1367968 h 2333807"/>
              <a:gd name="connsiteX47" fmla="*/ 2085805 w 2333806"/>
              <a:gd name="connsiteY47" fmla="*/ 1456066 h 2333807"/>
              <a:gd name="connsiteX48" fmla="*/ 2191844 w 2333806"/>
              <a:gd name="connsiteY48" fmla="*/ 1501076 h 2333807"/>
              <a:gd name="connsiteX49" fmla="*/ 2241043 w 2333806"/>
              <a:gd name="connsiteY49" fmla="*/ 1622849 h 2333807"/>
              <a:gd name="connsiteX50" fmla="*/ 2119270 w 2333806"/>
              <a:gd name="connsiteY50" fmla="*/ 1672049 h 2333807"/>
              <a:gd name="connsiteX51" fmla="*/ 2013232 w 2333806"/>
              <a:gd name="connsiteY51" fmla="*/ 1627038 h 2333807"/>
              <a:gd name="connsiteX52" fmla="*/ 1969186 w 2333806"/>
              <a:gd name="connsiteY52" fmla="*/ 1708247 h 2333807"/>
              <a:gd name="connsiteX53" fmla="*/ 1913814 w 2333806"/>
              <a:gd name="connsiteY53" fmla="*/ 1782478 h 2333807"/>
              <a:gd name="connsiteX54" fmla="*/ 1992028 w 2333806"/>
              <a:gd name="connsiteY54" fmla="*/ 1860693 h 2333807"/>
              <a:gd name="connsiteX55" fmla="*/ 1992028 w 2333806"/>
              <a:gd name="connsiteY55" fmla="*/ 1992030 h 2333807"/>
              <a:gd name="connsiteX56" fmla="*/ 1860691 w 2333806"/>
              <a:gd name="connsiteY56" fmla="*/ 1992030 h 2333807"/>
              <a:gd name="connsiteX57" fmla="*/ 1782442 w 2333806"/>
              <a:gd name="connsiteY57" fmla="*/ 1913780 h 2333807"/>
              <a:gd name="connsiteX58" fmla="*/ 1779948 w 2333806"/>
              <a:gd name="connsiteY58" fmla="*/ 1916034 h 2333807"/>
              <a:gd name="connsiteX59" fmla="*/ 1619295 w 2333806"/>
              <a:gd name="connsiteY59" fmla="*/ 2022478 h 2333807"/>
              <a:gd name="connsiteX60" fmla="*/ 1613774 w 2333806"/>
              <a:gd name="connsiteY60" fmla="*/ 2025039 h 2333807"/>
              <a:gd name="connsiteX61" fmla="*/ 1655350 w 2333806"/>
              <a:gd name="connsiteY61" fmla="*/ 2127942 h 2333807"/>
              <a:gd name="connsiteX62" fmla="*/ 1604032 w 2333806"/>
              <a:gd name="connsiteY62" fmla="*/ 2248838 h 2333807"/>
              <a:gd name="connsiteX63" fmla="*/ 1483136 w 2333806"/>
              <a:gd name="connsiteY63" fmla="*/ 2197521 h 2333807"/>
              <a:gd name="connsiteX64" fmla="*/ 1441561 w 2333806"/>
              <a:gd name="connsiteY64" fmla="*/ 2094618 h 2333807"/>
              <a:gd name="connsiteX65" fmla="*/ 1435812 w 2333806"/>
              <a:gd name="connsiteY65" fmla="*/ 2096610 h 2333807"/>
              <a:gd name="connsiteX66" fmla="*/ 1341228 w 2333806"/>
              <a:gd name="connsiteY66" fmla="*/ 2119008 h 2333807"/>
              <a:gd name="connsiteX67" fmla="*/ 1259772 w 2333806"/>
              <a:gd name="connsiteY67" fmla="*/ 2129848 h 2333807"/>
              <a:gd name="connsiteX68" fmla="*/ 1259772 w 2333806"/>
              <a:gd name="connsiteY68" fmla="*/ 2240938 h 2333807"/>
              <a:gd name="connsiteX69" fmla="*/ 1166903 w 2333806"/>
              <a:gd name="connsiteY69" fmla="*/ 2333807 h 2333807"/>
              <a:gd name="connsiteX70" fmla="*/ 1074033 w 2333806"/>
              <a:gd name="connsiteY70" fmla="*/ 2240938 h 2333807"/>
              <a:gd name="connsiteX71" fmla="*/ 1074034 w 2333806"/>
              <a:gd name="connsiteY71" fmla="*/ 2129724 h 2333807"/>
              <a:gd name="connsiteX72" fmla="*/ 1057977 w 2333806"/>
              <a:gd name="connsiteY72" fmla="*/ 2128680 h 2333807"/>
              <a:gd name="connsiteX73" fmla="*/ 965838 w 2333806"/>
              <a:gd name="connsiteY73" fmla="*/ 2113626 h 2333807"/>
              <a:gd name="connsiteX74" fmla="*/ 877740 w 2333806"/>
              <a:gd name="connsiteY74" fmla="*/ 2085806 h 2333807"/>
              <a:gd name="connsiteX75" fmla="*/ 832730 w 2333806"/>
              <a:gd name="connsiteY75" fmla="*/ 2191844 h 2333807"/>
              <a:gd name="connsiteX76" fmla="*/ 710957 w 2333806"/>
              <a:gd name="connsiteY76" fmla="*/ 2241044 h 2333807"/>
              <a:gd name="connsiteX77" fmla="*/ 661757 w 2333806"/>
              <a:gd name="connsiteY77" fmla="*/ 2119271 h 2333807"/>
              <a:gd name="connsiteX78" fmla="*/ 706768 w 2333806"/>
              <a:gd name="connsiteY78" fmla="*/ 2013232 h 2333807"/>
              <a:gd name="connsiteX79" fmla="*/ 625560 w 2333806"/>
              <a:gd name="connsiteY79" fmla="*/ 1969186 h 2333807"/>
              <a:gd name="connsiteX80" fmla="*/ 551328 w 2333806"/>
              <a:gd name="connsiteY80" fmla="*/ 1913814 h 2333807"/>
              <a:gd name="connsiteX81" fmla="*/ 473114 w 2333806"/>
              <a:gd name="connsiteY81" fmla="*/ 1992029 h 2333807"/>
              <a:gd name="connsiteX82" fmla="*/ 341776 w 2333806"/>
              <a:gd name="connsiteY82" fmla="*/ 1992029 h 2333807"/>
              <a:gd name="connsiteX83" fmla="*/ 341777 w 2333806"/>
              <a:gd name="connsiteY83" fmla="*/ 1860692 h 2333807"/>
              <a:gd name="connsiteX84" fmla="*/ 420027 w 2333806"/>
              <a:gd name="connsiteY84" fmla="*/ 1782443 h 2333807"/>
              <a:gd name="connsiteX85" fmla="*/ 417773 w 2333806"/>
              <a:gd name="connsiteY85" fmla="*/ 1779948 h 2333807"/>
              <a:gd name="connsiteX86" fmla="*/ 311328 w 2333806"/>
              <a:gd name="connsiteY86" fmla="*/ 1619294 h 2333807"/>
              <a:gd name="connsiteX87" fmla="*/ 308767 w 2333806"/>
              <a:gd name="connsiteY87" fmla="*/ 1613775 h 2333807"/>
              <a:gd name="connsiteX88" fmla="*/ 205864 w 2333806"/>
              <a:gd name="connsiteY88" fmla="*/ 1655350 h 2333807"/>
              <a:gd name="connsiteX89" fmla="*/ 84968 w 2333806"/>
              <a:gd name="connsiteY89" fmla="*/ 1604033 h 2333807"/>
              <a:gd name="connsiteX90" fmla="*/ 136285 w 2333806"/>
              <a:gd name="connsiteY90" fmla="*/ 1483137 h 2333807"/>
              <a:gd name="connsiteX91" fmla="*/ 239189 w 2333806"/>
              <a:gd name="connsiteY91" fmla="*/ 1441562 h 2333807"/>
              <a:gd name="connsiteX92" fmla="*/ 237197 w 2333806"/>
              <a:gd name="connsiteY92" fmla="*/ 1435813 h 2333807"/>
              <a:gd name="connsiteX93" fmla="*/ 214799 w 2333806"/>
              <a:gd name="connsiteY93" fmla="*/ 1341228 h 2333807"/>
              <a:gd name="connsiteX94" fmla="*/ 203960 w 2333806"/>
              <a:gd name="connsiteY94" fmla="*/ 1259772 h 2333807"/>
              <a:gd name="connsiteX95" fmla="*/ 92868 w 2333806"/>
              <a:gd name="connsiteY95" fmla="*/ 1259772 h 2333807"/>
              <a:gd name="connsiteX96" fmla="*/ 0 w 2333806"/>
              <a:gd name="connsiteY96" fmla="*/ 1166903 h 2333807"/>
              <a:gd name="connsiteX97" fmla="*/ 56720 w 2333806"/>
              <a:gd name="connsiteY97" fmla="*/ 1081333 h 2333807"/>
              <a:gd name="connsiteX98" fmla="*/ 92869 w 2333806"/>
              <a:gd name="connsiteY98" fmla="*/ 1074034 h 2333807"/>
              <a:gd name="connsiteX99" fmla="*/ 204083 w 2333806"/>
              <a:gd name="connsiteY99" fmla="*/ 1074034 h 2333807"/>
              <a:gd name="connsiteX100" fmla="*/ 205127 w 2333806"/>
              <a:gd name="connsiteY100" fmla="*/ 1057977 h 2333807"/>
              <a:gd name="connsiteX101" fmla="*/ 220181 w 2333806"/>
              <a:gd name="connsiteY101" fmla="*/ 965838 h 2333807"/>
              <a:gd name="connsiteX102" fmla="*/ 248000 w 2333806"/>
              <a:gd name="connsiteY102" fmla="*/ 877741 h 2333807"/>
              <a:gd name="connsiteX103" fmla="*/ 141962 w 2333806"/>
              <a:gd name="connsiteY103" fmla="*/ 832731 h 2333807"/>
              <a:gd name="connsiteX104" fmla="*/ 92762 w 2333806"/>
              <a:gd name="connsiteY104" fmla="*/ 710958 h 2333807"/>
              <a:gd name="connsiteX105" fmla="*/ 143460 w 2333806"/>
              <a:gd name="connsiteY105" fmla="*/ 661138 h 2333807"/>
              <a:gd name="connsiteX106" fmla="*/ 214536 w 2333806"/>
              <a:gd name="connsiteY106" fmla="*/ 661758 h 2333807"/>
              <a:gd name="connsiteX107" fmla="*/ 320574 w 2333806"/>
              <a:gd name="connsiteY107" fmla="*/ 706769 h 2333807"/>
              <a:gd name="connsiteX108" fmla="*/ 364620 w 2333806"/>
              <a:gd name="connsiteY108" fmla="*/ 625560 h 2333807"/>
              <a:gd name="connsiteX109" fmla="*/ 419993 w 2333806"/>
              <a:gd name="connsiteY109" fmla="*/ 551329 h 2333807"/>
              <a:gd name="connsiteX110" fmla="*/ 341778 w 2333806"/>
              <a:gd name="connsiteY110" fmla="*/ 473114 h 2333807"/>
              <a:gd name="connsiteX111" fmla="*/ 341777 w 2333806"/>
              <a:gd name="connsiteY111" fmla="*/ 341777 h 2333807"/>
              <a:gd name="connsiteX112" fmla="*/ 372499 w 2333806"/>
              <a:gd name="connsiteY112" fmla="*/ 321377 h 2333807"/>
              <a:gd name="connsiteX113" fmla="*/ 473114 w 2333806"/>
              <a:gd name="connsiteY113" fmla="*/ 341777 h 2333807"/>
              <a:gd name="connsiteX114" fmla="*/ 551363 w 2333806"/>
              <a:gd name="connsiteY114" fmla="*/ 420027 h 2333807"/>
              <a:gd name="connsiteX115" fmla="*/ 553858 w 2333806"/>
              <a:gd name="connsiteY115" fmla="*/ 417773 h 2333807"/>
              <a:gd name="connsiteX116" fmla="*/ 714512 w 2333806"/>
              <a:gd name="connsiteY116" fmla="*/ 311329 h 2333807"/>
              <a:gd name="connsiteX117" fmla="*/ 720031 w 2333806"/>
              <a:gd name="connsiteY117" fmla="*/ 308768 h 2333807"/>
              <a:gd name="connsiteX118" fmla="*/ 678456 w 2333806"/>
              <a:gd name="connsiteY118" fmla="*/ 205865 h 2333807"/>
              <a:gd name="connsiteX119" fmla="*/ 729773 w 2333806"/>
              <a:gd name="connsiteY119" fmla="*/ 84969 h 23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333806" h="2333807">
                <a:moveTo>
                  <a:pt x="885717" y="470942"/>
                </a:moveTo>
                <a:cubicBezTo>
                  <a:pt x="501348" y="626237"/>
                  <a:pt x="315647" y="1063721"/>
                  <a:pt x="470942" y="1448090"/>
                </a:cubicBezTo>
                <a:cubicBezTo>
                  <a:pt x="626237" y="1832458"/>
                  <a:pt x="1063721" y="2018159"/>
                  <a:pt x="1448090" y="1862864"/>
                </a:cubicBezTo>
                <a:cubicBezTo>
                  <a:pt x="1832458" y="1707569"/>
                  <a:pt x="2018159" y="1270086"/>
                  <a:pt x="1862864" y="885717"/>
                </a:cubicBezTo>
                <a:cubicBezTo>
                  <a:pt x="1707569" y="501348"/>
                  <a:pt x="1270085" y="315647"/>
                  <a:pt x="885717" y="470942"/>
                </a:cubicBezTo>
                <a:close/>
                <a:moveTo>
                  <a:pt x="729773" y="84969"/>
                </a:moveTo>
                <a:cubicBezTo>
                  <a:pt x="777329" y="65755"/>
                  <a:pt x="831456" y="88731"/>
                  <a:pt x="850669" y="136286"/>
                </a:cubicBezTo>
                <a:lnTo>
                  <a:pt x="892245" y="239189"/>
                </a:lnTo>
                <a:lnTo>
                  <a:pt x="897994" y="237197"/>
                </a:lnTo>
                <a:cubicBezTo>
                  <a:pt x="929395" y="228074"/>
                  <a:pt x="960959" y="220622"/>
                  <a:pt x="992578" y="214799"/>
                </a:cubicBezTo>
                <a:lnTo>
                  <a:pt x="1074034" y="203959"/>
                </a:lnTo>
                <a:lnTo>
                  <a:pt x="1074034" y="92869"/>
                </a:lnTo>
                <a:cubicBezTo>
                  <a:pt x="1074034" y="54401"/>
                  <a:pt x="1097422" y="21396"/>
                  <a:pt x="1130754" y="7298"/>
                </a:cubicBezTo>
                <a:cubicBezTo>
                  <a:pt x="1141865" y="2599"/>
                  <a:pt x="1154080" y="0"/>
                  <a:pt x="1166903" y="0"/>
                </a:cubicBezTo>
                <a:cubicBezTo>
                  <a:pt x="1218193" y="0"/>
                  <a:pt x="1259772" y="41579"/>
                  <a:pt x="1259772" y="92869"/>
                </a:cubicBezTo>
                <a:lnTo>
                  <a:pt x="1259772" y="204083"/>
                </a:lnTo>
                <a:lnTo>
                  <a:pt x="1275829" y="205127"/>
                </a:lnTo>
                <a:cubicBezTo>
                  <a:pt x="1306838" y="208667"/>
                  <a:pt x="1337586" y="213699"/>
                  <a:pt x="1367969" y="220181"/>
                </a:cubicBezTo>
                <a:lnTo>
                  <a:pt x="1456065" y="248001"/>
                </a:lnTo>
                <a:lnTo>
                  <a:pt x="1501076" y="141963"/>
                </a:lnTo>
                <a:cubicBezTo>
                  <a:pt x="1511096" y="118356"/>
                  <a:pt x="1529736" y="101047"/>
                  <a:pt x="1551773" y="92143"/>
                </a:cubicBezTo>
                <a:cubicBezTo>
                  <a:pt x="1573809" y="83240"/>
                  <a:pt x="1599243" y="82743"/>
                  <a:pt x="1622849" y="92763"/>
                </a:cubicBezTo>
                <a:cubicBezTo>
                  <a:pt x="1670062" y="112804"/>
                  <a:pt x="1692089" y="167324"/>
                  <a:pt x="1672048" y="214537"/>
                </a:cubicBezTo>
                <a:lnTo>
                  <a:pt x="1627038" y="320574"/>
                </a:lnTo>
                <a:lnTo>
                  <a:pt x="1708247" y="364621"/>
                </a:lnTo>
                <a:lnTo>
                  <a:pt x="1782477" y="419993"/>
                </a:lnTo>
                <a:lnTo>
                  <a:pt x="1860692" y="341778"/>
                </a:lnTo>
                <a:cubicBezTo>
                  <a:pt x="1869759" y="332712"/>
                  <a:pt x="1880234" y="325911"/>
                  <a:pt x="1891414" y="321378"/>
                </a:cubicBezTo>
                <a:cubicBezTo>
                  <a:pt x="1924952" y="307777"/>
                  <a:pt x="1964828" y="314578"/>
                  <a:pt x="1992029" y="341778"/>
                </a:cubicBezTo>
                <a:cubicBezTo>
                  <a:pt x="2028296" y="378046"/>
                  <a:pt x="2028297" y="436847"/>
                  <a:pt x="1992029" y="473115"/>
                </a:cubicBezTo>
                <a:lnTo>
                  <a:pt x="1913780" y="551364"/>
                </a:lnTo>
                <a:lnTo>
                  <a:pt x="1916033" y="553858"/>
                </a:lnTo>
                <a:cubicBezTo>
                  <a:pt x="1956215" y="602989"/>
                  <a:pt x="1991978" y="656660"/>
                  <a:pt x="2022478" y="714512"/>
                </a:cubicBezTo>
                <a:lnTo>
                  <a:pt x="2025039" y="720032"/>
                </a:lnTo>
                <a:lnTo>
                  <a:pt x="2127941" y="678457"/>
                </a:lnTo>
                <a:cubicBezTo>
                  <a:pt x="2175496" y="659243"/>
                  <a:pt x="2229624" y="682219"/>
                  <a:pt x="2248838" y="729774"/>
                </a:cubicBezTo>
                <a:cubicBezTo>
                  <a:pt x="2268052" y="777329"/>
                  <a:pt x="2245075" y="831457"/>
                  <a:pt x="2197520" y="850670"/>
                </a:cubicBezTo>
                <a:lnTo>
                  <a:pt x="2094618" y="892245"/>
                </a:lnTo>
                <a:lnTo>
                  <a:pt x="2096610" y="897994"/>
                </a:lnTo>
                <a:cubicBezTo>
                  <a:pt x="2105733" y="929395"/>
                  <a:pt x="2113185" y="960958"/>
                  <a:pt x="2119008" y="992578"/>
                </a:cubicBezTo>
                <a:lnTo>
                  <a:pt x="2129847" y="1074035"/>
                </a:lnTo>
                <a:lnTo>
                  <a:pt x="2240937" y="1074035"/>
                </a:lnTo>
                <a:cubicBezTo>
                  <a:pt x="2292227" y="1074035"/>
                  <a:pt x="2333806" y="1115614"/>
                  <a:pt x="2333806" y="1166904"/>
                </a:cubicBezTo>
                <a:cubicBezTo>
                  <a:pt x="2333806" y="1218194"/>
                  <a:pt x="2292227" y="1259773"/>
                  <a:pt x="2240937" y="1259773"/>
                </a:cubicBezTo>
                <a:lnTo>
                  <a:pt x="2129724" y="1259773"/>
                </a:lnTo>
                <a:lnTo>
                  <a:pt x="2128680" y="1275829"/>
                </a:lnTo>
                <a:cubicBezTo>
                  <a:pt x="2125140" y="1306838"/>
                  <a:pt x="2120107" y="1337586"/>
                  <a:pt x="2113625" y="1367968"/>
                </a:cubicBezTo>
                <a:lnTo>
                  <a:pt x="2085805" y="1456066"/>
                </a:lnTo>
                <a:lnTo>
                  <a:pt x="2191844" y="1501076"/>
                </a:lnTo>
                <a:cubicBezTo>
                  <a:pt x="2239056" y="1521117"/>
                  <a:pt x="2261084" y="1575637"/>
                  <a:pt x="2241043" y="1622849"/>
                </a:cubicBezTo>
                <a:cubicBezTo>
                  <a:pt x="2221002" y="1670062"/>
                  <a:pt x="2166483" y="1692089"/>
                  <a:pt x="2119270" y="1672049"/>
                </a:cubicBezTo>
                <a:lnTo>
                  <a:pt x="2013232" y="1627038"/>
                </a:lnTo>
                <a:lnTo>
                  <a:pt x="1969186" y="1708247"/>
                </a:lnTo>
                <a:lnTo>
                  <a:pt x="1913814" y="1782478"/>
                </a:lnTo>
                <a:lnTo>
                  <a:pt x="1992028" y="1860693"/>
                </a:lnTo>
                <a:cubicBezTo>
                  <a:pt x="2028296" y="1896960"/>
                  <a:pt x="2028295" y="1955762"/>
                  <a:pt x="1992028" y="1992030"/>
                </a:cubicBezTo>
                <a:cubicBezTo>
                  <a:pt x="1955761" y="2028297"/>
                  <a:pt x="1896959" y="2028297"/>
                  <a:pt x="1860691" y="1992030"/>
                </a:cubicBezTo>
                <a:lnTo>
                  <a:pt x="1782442" y="1913780"/>
                </a:lnTo>
                <a:lnTo>
                  <a:pt x="1779948" y="1916034"/>
                </a:lnTo>
                <a:cubicBezTo>
                  <a:pt x="1730818" y="1956215"/>
                  <a:pt x="1677146" y="1991978"/>
                  <a:pt x="1619295" y="2022478"/>
                </a:cubicBezTo>
                <a:lnTo>
                  <a:pt x="1613774" y="2025039"/>
                </a:lnTo>
                <a:lnTo>
                  <a:pt x="1655350" y="2127942"/>
                </a:lnTo>
                <a:cubicBezTo>
                  <a:pt x="1674563" y="2175498"/>
                  <a:pt x="1651588" y="2229625"/>
                  <a:pt x="1604032" y="2248838"/>
                </a:cubicBezTo>
                <a:cubicBezTo>
                  <a:pt x="1556477" y="2268052"/>
                  <a:pt x="1502350" y="2245076"/>
                  <a:pt x="1483136" y="2197521"/>
                </a:cubicBezTo>
                <a:lnTo>
                  <a:pt x="1441561" y="2094618"/>
                </a:lnTo>
                <a:lnTo>
                  <a:pt x="1435812" y="2096610"/>
                </a:lnTo>
                <a:cubicBezTo>
                  <a:pt x="1404411" y="2105733"/>
                  <a:pt x="1372847" y="2113184"/>
                  <a:pt x="1341228" y="2119008"/>
                </a:cubicBezTo>
                <a:lnTo>
                  <a:pt x="1259772" y="2129848"/>
                </a:lnTo>
                <a:lnTo>
                  <a:pt x="1259772" y="2240938"/>
                </a:lnTo>
                <a:cubicBezTo>
                  <a:pt x="1259772" y="2292228"/>
                  <a:pt x="1218193" y="2333807"/>
                  <a:pt x="1166903" y="2333807"/>
                </a:cubicBezTo>
                <a:cubicBezTo>
                  <a:pt x="1115612" y="2333807"/>
                  <a:pt x="1074034" y="2292228"/>
                  <a:pt x="1074033" y="2240938"/>
                </a:cubicBezTo>
                <a:lnTo>
                  <a:pt x="1074034" y="2129724"/>
                </a:lnTo>
                <a:lnTo>
                  <a:pt x="1057977" y="2128680"/>
                </a:lnTo>
                <a:cubicBezTo>
                  <a:pt x="1026969" y="2125140"/>
                  <a:pt x="996220" y="2120107"/>
                  <a:pt x="965838" y="2113626"/>
                </a:cubicBezTo>
                <a:lnTo>
                  <a:pt x="877740" y="2085806"/>
                </a:lnTo>
                <a:lnTo>
                  <a:pt x="832730" y="2191844"/>
                </a:lnTo>
                <a:cubicBezTo>
                  <a:pt x="812689" y="2239057"/>
                  <a:pt x="758169" y="2261084"/>
                  <a:pt x="710957" y="2241044"/>
                </a:cubicBezTo>
                <a:cubicBezTo>
                  <a:pt x="663744" y="2221003"/>
                  <a:pt x="641716" y="2166483"/>
                  <a:pt x="661757" y="2119271"/>
                </a:cubicBezTo>
                <a:lnTo>
                  <a:pt x="706768" y="2013232"/>
                </a:lnTo>
                <a:lnTo>
                  <a:pt x="625560" y="1969186"/>
                </a:lnTo>
                <a:lnTo>
                  <a:pt x="551328" y="1913814"/>
                </a:lnTo>
                <a:lnTo>
                  <a:pt x="473114" y="1992029"/>
                </a:lnTo>
                <a:cubicBezTo>
                  <a:pt x="436846" y="2028296"/>
                  <a:pt x="378044" y="2028296"/>
                  <a:pt x="341776" y="1992029"/>
                </a:cubicBezTo>
                <a:cubicBezTo>
                  <a:pt x="305509" y="1955761"/>
                  <a:pt x="305509" y="1896960"/>
                  <a:pt x="341777" y="1860692"/>
                </a:cubicBezTo>
                <a:lnTo>
                  <a:pt x="420027" y="1782443"/>
                </a:lnTo>
                <a:lnTo>
                  <a:pt x="417773" y="1779948"/>
                </a:lnTo>
                <a:cubicBezTo>
                  <a:pt x="377592" y="1730818"/>
                  <a:pt x="341829" y="1677147"/>
                  <a:pt x="311328" y="1619294"/>
                </a:cubicBezTo>
                <a:lnTo>
                  <a:pt x="308767" y="1613775"/>
                </a:lnTo>
                <a:lnTo>
                  <a:pt x="205864" y="1655350"/>
                </a:lnTo>
                <a:cubicBezTo>
                  <a:pt x="158308" y="1674564"/>
                  <a:pt x="104182" y="1651588"/>
                  <a:pt x="84968" y="1604033"/>
                </a:cubicBezTo>
                <a:cubicBezTo>
                  <a:pt x="65755" y="1556478"/>
                  <a:pt x="88730" y="1502351"/>
                  <a:pt x="136285" y="1483137"/>
                </a:cubicBezTo>
                <a:lnTo>
                  <a:pt x="239189" y="1441562"/>
                </a:lnTo>
                <a:lnTo>
                  <a:pt x="237197" y="1435813"/>
                </a:lnTo>
                <a:cubicBezTo>
                  <a:pt x="228073" y="1404411"/>
                  <a:pt x="220622" y="1372848"/>
                  <a:pt x="214799" y="1341228"/>
                </a:cubicBezTo>
                <a:lnTo>
                  <a:pt x="203960" y="1259772"/>
                </a:lnTo>
                <a:lnTo>
                  <a:pt x="92868" y="1259772"/>
                </a:lnTo>
                <a:cubicBezTo>
                  <a:pt x="41579" y="1259772"/>
                  <a:pt x="-1" y="1218193"/>
                  <a:pt x="0" y="1166903"/>
                </a:cubicBezTo>
                <a:cubicBezTo>
                  <a:pt x="-1" y="1128436"/>
                  <a:pt x="23388" y="1095431"/>
                  <a:pt x="56720" y="1081333"/>
                </a:cubicBezTo>
                <a:cubicBezTo>
                  <a:pt x="67830" y="1076633"/>
                  <a:pt x="80046" y="1074034"/>
                  <a:pt x="92869" y="1074034"/>
                </a:cubicBezTo>
                <a:lnTo>
                  <a:pt x="204083" y="1074034"/>
                </a:lnTo>
                <a:lnTo>
                  <a:pt x="205127" y="1057977"/>
                </a:lnTo>
                <a:cubicBezTo>
                  <a:pt x="208667" y="1026969"/>
                  <a:pt x="213700" y="996221"/>
                  <a:pt x="220181" y="965838"/>
                </a:cubicBezTo>
                <a:lnTo>
                  <a:pt x="248000" y="877741"/>
                </a:lnTo>
                <a:lnTo>
                  <a:pt x="141962" y="832731"/>
                </a:lnTo>
                <a:cubicBezTo>
                  <a:pt x="94749" y="812690"/>
                  <a:pt x="72722" y="758170"/>
                  <a:pt x="92762" y="710958"/>
                </a:cubicBezTo>
                <a:cubicBezTo>
                  <a:pt x="102783" y="687351"/>
                  <a:pt x="121423" y="670041"/>
                  <a:pt x="143460" y="661138"/>
                </a:cubicBezTo>
                <a:cubicBezTo>
                  <a:pt x="165496" y="652234"/>
                  <a:pt x="190929" y="651738"/>
                  <a:pt x="214536" y="661758"/>
                </a:cubicBezTo>
                <a:lnTo>
                  <a:pt x="320574" y="706769"/>
                </a:lnTo>
                <a:lnTo>
                  <a:pt x="364620" y="625560"/>
                </a:lnTo>
                <a:lnTo>
                  <a:pt x="419993" y="551329"/>
                </a:lnTo>
                <a:lnTo>
                  <a:pt x="341778" y="473114"/>
                </a:lnTo>
                <a:cubicBezTo>
                  <a:pt x="305510" y="436847"/>
                  <a:pt x="305510" y="378045"/>
                  <a:pt x="341777" y="341777"/>
                </a:cubicBezTo>
                <a:cubicBezTo>
                  <a:pt x="350844" y="332711"/>
                  <a:pt x="361319" y="325910"/>
                  <a:pt x="372499" y="321377"/>
                </a:cubicBezTo>
                <a:cubicBezTo>
                  <a:pt x="406037" y="307776"/>
                  <a:pt x="445913" y="314577"/>
                  <a:pt x="473114" y="341777"/>
                </a:cubicBezTo>
                <a:lnTo>
                  <a:pt x="551363" y="420027"/>
                </a:lnTo>
                <a:lnTo>
                  <a:pt x="553858" y="417773"/>
                </a:lnTo>
                <a:cubicBezTo>
                  <a:pt x="602989" y="377592"/>
                  <a:pt x="656660" y="341829"/>
                  <a:pt x="714512" y="311329"/>
                </a:cubicBezTo>
                <a:lnTo>
                  <a:pt x="720031" y="308768"/>
                </a:lnTo>
                <a:lnTo>
                  <a:pt x="678456" y="205865"/>
                </a:lnTo>
                <a:cubicBezTo>
                  <a:pt x="659242" y="158309"/>
                  <a:pt x="682218" y="104182"/>
                  <a:pt x="729773" y="84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07403BF-CF1C-CA42-B607-B15D8DAD3D1B}"/>
              </a:ext>
            </a:extLst>
          </p:cNvPr>
          <p:cNvGrpSpPr/>
          <p:nvPr/>
        </p:nvGrpSpPr>
        <p:grpSpPr>
          <a:xfrm>
            <a:off x="3002388" y="2139376"/>
            <a:ext cx="886516" cy="886516"/>
            <a:chOff x="1570402" y="2413068"/>
            <a:chExt cx="886516" cy="88651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9895D00-BBA2-4346-A250-4D04516BE805}"/>
                </a:ext>
              </a:extLst>
            </p:cNvPr>
            <p:cNvSpPr/>
            <p:nvPr/>
          </p:nvSpPr>
          <p:spPr>
            <a:xfrm>
              <a:off x="1570402" y="2413068"/>
              <a:ext cx="886516" cy="88651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98">
              <a:extLst>
                <a:ext uri="{FF2B5EF4-FFF2-40B4-BE49-F238E27FC236}">
                  <a16:creationId xmlns:a16="http://schemas.microsoft.com/office/drawing/2014/main" id="{678D6216-0CDB-6D45-8715-0222DFDD84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4618" y="2656303"/>
              <a:ext cx="398086" cy="400044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FE83E682-C258-7F47-B499-6C4F714F104D}"/>
              </a:ext>
            </a:extLst>
          </p:cNvPr>
          <p:cNvSpPr/>
          <p:nvPr/>
        </p:nvSpPr>
        <p:spPr>
          <a:xfrm>
            <a:off x="4850422" y="3923404"/>
            <a:ext cx="2534452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WIKIPEDIA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任意多边形 60">
            <a:extLst>
              <a:ext uri="{FF2B5EF4-FFF2-40B4-BE49-F238E27FC236}">
                <a16:creationId xmlns:a16="http://schemas.microsoft.com/office/drawing/2014/main" id="{51BBD0B6-CCC7-384E-A0E5-09B4893908DE}"/>
              </a:ext>
            </a:extLst>
          </p:cNvPr>
          <p:cNvSpPr/>
          <p:nvPr/>
        </p:nvSpPr>
        <p:spPr>
          <a:xfrm>
            <a:off x="5255032" y="1731023"/>
            <a:ext cx="1703222" cy="1703222"/>
          </a:xfrm>
          <a:custGeom>
            <a:avLst/>
            <a:gdLst>
              <a:gd name="connsiteX0" fmla="*/ 885717 w 2333806"/>
              <a:gd name="connsiteY0" fmla="*/ 470942 h 2333807"/>
              <a:gd name="connsiteX1" fmla="*/ 470942 w 2333806"/>
              <a:gd name="connsiteY1" fmla="*/ 1448090 h 2333807"/>
              <a:gd name="connsiteX2" fmla="*/ 1448090 w 2333806"/>
              <a:gd name="connsiteY2" fmla="*/ 1862864 h 2333807"/>
              <a:gd name="connsiteX3" fmla="*/ 1862864 w 2333806"/>
              <a:gd name="connsiteY3" fmla="*/ 885717 h 2333807"/>
              <a:gd name="connsiteX4" fmla="*/ 885717 w 2333806"/>
              <a:gd name="connsiteY4" fmla="*/ 470942 h 2333807"/>
              <a:gd name="connsiteX5" fmla="*/ 729773 w 2333806"/>
              <a:gd name="connsiteY5" fmla="*/ 84969 h 2333807"/>
              <a:gd name="connsiteX6" fmla="*/ 850669 w 2333806"/>
              <a:gd name="connsiteY6" fmla="*/ 136286 h 2333807"/>
              <a:gd name="connsiteX7" fmla="*/ 892245 w 2333806"/>
              <a:gd name="connsiteY7" fmla="*/ 239189 h 2333807"/>
              <a:gd name="connsiteX8" fmla="*/ 897994 w 2333806"/>
              <a:gd name="connsiteY8" fmla="*/ 237197 h 2333807"/>
              <a:gd name="connsiteX9" fmla="*/ 992578 w 2333806"/>
              <a:gd name="connsiteY9" fmla="*/ 214799 h 2333807"/>
              <a:gd name="connsiteX10" fmla="*/ 1074034 w 2333806"/>
              <a:gd name="connsiteY10" fmla="*/ 203959 h 2333807"/>
              <a:gd name="connsiteX11" fmla="*/ 1074034 w 2333806"/>
              <a:gd name="connsiteY11" fmla="*/ 92869 h 2333807"/>
              <a:gd name="connsiteX12" fmla="*/ 1130754 w 2333806"/>
              <a:gd name="connsiteY12" fmla="*/ 7298 h 2333807"/>
              <a:gd name="connsiteX13" fmla="*/ 1166903 w 2333806"/>
              <a:gd name="connsiteY13" fmla="*/ 0 h 2333807"/>
              <a:gd name="connsiteX14" fmla="*/ 1259772 w 2333806"/>
              <a:gd name="connsiteY14" fmla="*/ 92869 h 2333807"/>
              <a:gd name="connsiteX15" fmla="*/ 1259772 w 2333806"/>
              <a:gd name="connsiteY15" fmla="*/ 204083 h 2333807"/>
              <a:gd name="connsiteX16" fmla="*/ 1275829 w 2333806"/>
              <a:gd name="connsiteY16" fmla="*/ 205127 h 2333807"/>
              <a:gd name="connsiteX17" fmla="*/ 1367969 w 2333806"/>
              <a:gd name="connsiteY17" fmla="*/ 220181 h 2333807"/>
              <a:gd name="connsiteX18" fmla="*/ 1456065 w 2333806"/>
              <a:gd name="connsiteY18" fmla="*/ 248001 h 2333807"/>
              <a:gd name="connsiteX19" fmla="*/ 1501076 w 2333806"/>
              <a:gd name="connsiteY19" fmla="*/ 141963 h 2333807"/>
              <a:gd name="connsiteX20" fmla="*/ 1551773 w 2333806"/>
              <a:gd name="connsiteY20" fmla="*/ 92143 h 2333807"/>
              <a:gd name="connsiteX21" fmla="*/ 1622849 w 2333806"/>
              <a:gd name="connsiteY21" fmla="*/ 92763 h 2333807"/>
              <a:gd name="connsiteX22" fmla="*/ 1672048 w 2333806"/>
              <a:gd name="connsiteY22" fmla="*/ 214537 h 2333807"/>
              <a:gd name="connsiteX23" fmla="*/ 1627038 w 2333806"/>
              <a:gd name="connsiteY23" fmla="*/ 320574 h 2333807"/>
              <a:gd name="connsiteX24" fmla="*/ 1708247 w 2333806"/>
              <a:gd name="connsiteY24" fmla="*/ 364621 h 2333807"/>
              <a:gd name="connsiteX25" fmla="*/ 1782477 w 2333806"/>
              <a:gd name="connsiteY25" fmla="*/ 419993 h 2333807"/>
              <a:gd name="connsiteX26" fmla="*/ 1860692 w 2333806"/>
              <a:gd name="connsiteY26" fmla="*/ 341778 h 2333807"/>
              <a:gd name="connsiteX27" fmla="*/ 1891414 w 2333806"/>
              <a:gd name="connsiteY27" fmla="*/ 321378 h 2333807"/>
              <a:gd name="connsiteX28" fmla="*/ 1992029 w 2333806"/>
              <a:gd name="connsiteY28" fmla="*/ 341778 h 2333807"/>
              <a:gd name="connsiteX29" fmla="*/ 1992029 w 2333806"/>
              <a:gd name="connsiteY29" fmla="*/ 473115 h 2333807"/>
              <a:gd name="connsiteX30" fmla="*/ 1913780 w 2333806"/>
              <a:gd name="connsiteY30" fmla="*/ 551364 h 2333807"/>
              <a:gd name="connsiteX31" fmla="*/ 1916033 w 2333806"/>
              <a:gd name="connsiteY31" fmla="*/ 553858 h 2333807"/>
              <a:gd name="connsiteX32" fmla="*/ 2022478 w 2333806"/>
              <a:gd name="connsiteY32" fmla="*/ 714512 h 2333807"/>
              <a:gd name="connsiteX33" fmla="*/ 2025039 w 2333806"/>
              <a:gd name="connsiteY33" fmla="*/ 720032 h 2333807"/>
              <a:gd name="connsiteX34" fmla="*/ 2127941 w 2333806"/>
              <a:gd name="connsiteY34" fmla="*/ 678457 h 2333807"/>
              <a:gd name="connsiteX35" fmla="*/ 2248838 w 2333806"/>
              <a:gd name="connsiteY35" fmla="*/ 729774 h 2333807"/>
              <a:gd name="connsiteX36" fmla="*/ 2197520 w 2333806"/>
              <a:gd name="connsiteY36" fmla="*/ 850670 h 2333807"/>
              <a:gd name="connsiteX37" fmla="*/ 2094618 w 2333806"/>
              <a:gd name="connsiteY37" fmla="*/ 892245 h 2333807"/>
              <a:gd name="connsiteX38" fmla="*/ 2096610 w 2333806"/>
              <a:gd name="connsiteY38" fmla="*/ 897994 h 2333807"/>
              <a:gd name="connsiteX39" fmla="*/ 2119008 w 2333806"/>
              <a:gd name="connsiteY39" fmla="*/ 992578 h 2333807"/>
              <a:gd name="connsiteX40" fmla="*/ 2129847 w 2333806"/>
              <a:gd name="connsiteY40" fmla="*/ 1074035 h 2333807"/>
              <a:gd name="connsiteX41" fmla="*/ 2240937 w 2333806"/>
              <a:gd name="connsiteY41" fmla="*/ 1074035 h 2333807"/>
              <a:gd name="connsiteX42" fmla="*/ 2333806 w 2333806"/>
              <a:gd name="connsiteY42" fmla="*/ 1166904 h 2333807"/>
              <a:gd name="connsiteX43" fmla="*/ 2240937 w 2333806"/>
              <a:gd name="connsiteY43" fmla="*/ 1259773 h 2333807"/>
              <a:gd name="connsiteX44" fmla="*/ 2129724 w 2333806"/>
              <a:gd name="connsiteY44" fmla="*/ 1259773 h 2333807"/>
              <a:gd name="connsiteX45" fmla="*/ 2128680 w 2333806"/>
              <a:gd name="connsiteY45" fmla="*/ 1275829 h 2333807"/>
              <a:gd name="connsiteX46" fmla="*/ 2113625 w 2333806"/>
              <a:gd name="connsiteY46" fmla="*/ 1367968 h 2333807"/>
              <a:gd name="connsiteX47" fmla="*/ 2085805 w 2333806"/>
              <a:gd name="connsiteY47" fmla="*/ 1456066 h 2333807"/>
              <a:gd name="connsiteX48" fmla="*/ 2191844 w 2333806"/>
              <a:gd name="connsiteY48" fmla="*/ 1501076 h 2333807"/>
              <a:gd name="connsiteX49" fmla="*/ 2241043 w 2333806"/>
              <a:gd name="connsiteY49" fmla="*/ 1622849 h 2333807"/>
              <a:gd name="connsiteX50" fmla="*/ 2119270 w 2333806"/>
              <a:gd name="connsiteY50" fmla="*/ 1672049 h 2333807"/>
              <a:gd name="connsiteX51" fmla="*/ 2013232 w 2333806"/>
              <a:gd name="connsiteY51" fmla="*/ 1627038 h 2333807"/>
              <a:gd name="connsiteX52" fmla="*/ 1969186 w 2333806"/>
              <a:gd name="connsiteY52" fmla="*/ 1708247 h 2333807"/>
              <a:gd name="connsiteX53" fmla="*/ 1913814 w 2333806"/>
              <a:gd name="connsiteY53" fmla="*/ 1782478 h 2333807"/>
              <a:gd name="connsiteX54" fmla="*/ 1992028 w 2333806"/>
              <a:gd name="connsiteY54" fmla="*/ 1860693 h 2333807"/>
              <a:gd name="connsiteX55" fmla="*/ 1992028 w 2333806"/>
              <a:gd name="connsiteY55" fmla="*/ 1992030 h 2333807"/>
              <a:gd name="connsiteX56" fmla="*/ 1860691 w 2333806"/>
              <a:gd name="connsiteY56" fmla="*/ 1992030 h 2333807"/>
              <a:gd name="connsiteX57" fmla="*/ 1782442 w 2333806"/>
              <a:gd name="connsiteY57" fmla="*/ 1913780 h 2333807"/>
              <a:gd name="connsiteX58" fmla="*/ 1779948 w 2333806"/>
              <a:gd name="connsiteY58" fmla="*/ 1916034 h 2333807"/>
              <a:gd name="connsiteX59" fmla="*/ 1619295 w 2333806"/>
              <a:gd name="connsiteY59" fmla="*/ 2022478 h 2333807"/>
              <a:gd name="connsiteX60" fmla="*/ 1613774 w 2333806"/>
              <a:gd name="connsiteY60" fmla="*/ 2025039 h 2333807"/>
              <a:gd name="connsiteX61" fmla="*/ 1655350 w 2333806"/>
              <a:gd name="connsiteY61" fmla="*/ 2127942 h 2333807"/>
              <a:gd name="connsiteX62" fmla="*/ 1604032 w 2333806"/>
              <a:gd name="connsiteY62" fmla="*/ 2248838 h 2333807"/>
              <a:gd name="connsiteX63" fmla="*/ 1483136 w 2333806"/>
              <a:gd name="connsiteY63" fmla="*/ 2197521 h 2333807"/>
              <a:gd name="connsiteX64" fmla="*/ 1441561 w 2333806"/>
              <a:gd name="connsiteY64" fmla="*/ 2094618 h 2333807"/>
              <a:gd name="connsiteX65" fmla="*/ 1435812 w 2333806"/>
              <a:gd name="connsiteY65" fmla="*/ 2096610 h 2333807"/>
              <a:gd name="connsiteX66" fmla="*/ 1341228 w 2333806"/>
              <a:gd name="connsiteY66" fmla="*/ 2119008 h 2333807"/>
              <a:gd name="connsiteX67" fmla="*/ 1259772 w 2333806"/>
              <a:gd name="connsiteY67" fmla="*/ 2129848 h 2333807"/>
              <a:gd name="connsiteX68" fmla="*/ 1259772 w 2333806"/>
              <a:gd name="connsiteY68" fmla="*/ 2240938 h 2333807"/>
              <a:gd name="connsiteX69" fmla="*/ 1166903 w 2333806"/>
              <a:gd name="connsiteY69" fmla="*/ 2333807 h 2333807"/>
              <a:gd name="connsiteX70" fmla="*/ 1074033 w 2333806"/>
              <a:gd name="connsiteY70" fmla="*/ 2240938 h 2333807"/>
              <a:gd name="connsiteX71" fmla="*/ 1074034 w 2333806"/>
              <a:gd name="connsiteY71" fmla="*/ 2129724 h 2333807"/>
              <a:gd name="connsiteX72" fmla="*/ 1057977 w 2333806"/>
              <a:gd name="connsiteY72" fmla="*/ 2128680 h 2333807"/>
              <a:gd name="connsiteX73" fmla="*/ 965838 w 2333806"/>
              <a:gd name="connsiteY73" fmla="*/ 2113626 h 2333807"/>
              <a:gd name="connsiteX74" fmla="*/ 877740 w 2333806"/>
              <a:gd name="connsiteY74" fmla="*/ 2085806 h 2333807"/>
              <a:gd name="connsiteX75" fmla="*/ 832730 w 2333806"/>
              <a:gd name="connsiteY75" fmla="*/ 2191844 h 2333807"/>
              <a:gd name="connsiteX76" fmla="*/ 710957 w 2333806"/>
              <a:gd name="connsiteY76" fmla="*/ 2241044 h 2333807"/>
              <a:gd name="connsiteX77" fmla="*/ 661757 w 2333806"/>
              <a:gd name="connsiteY77" fmla="*/ 2119271 h 2333807"/>
              <a:gd name="connsiteX78" fmla="*/ 706768 w 2333806"/>
              <a:gd name="connsiteY78" fmla="*/ 2013232 h 2333807"/>
              <a:gd name="connsiteX79" fmla="*/ 625560 w 2333806"/>
              <a:gd name="connsiteY79" fmla="*/ 1969186 h 2333807"/>
              <a:gd name="connsiteX80" fmla="*/ 551328 w 2333806"/>
              <a:gd name="connsiteY80" fmla="*/ 1913814 h 2333807"/>
              <a:gd name="connsiteX81" fmla="*/ 473114 w 2333806"/>
              <a:gd name="connsiteY81" fmla="*/ 1992029 h 2333807"/>
              <a:gd name="connsiteX82" fmla="*/ 341776 w 2333806"/>
              <a:gd name="connsiteY82" fmla="*/ 1992029 h 2333807"/>
              <a:gd name="connsiteX83" fmla="*/ 341777 w 2333806"/>
              <a:gd name="connsiteY83" fmla="*/ 1860692 h 2333807"/>
              <a:gd name="connsiteX84" fmla="*/ 420027 w 2333806"/>
              <a:gd name="connsiteY84" fmla="*/ 1782443 h 2333807"/>
              <a:gd name="connsiteX85" fmla="*/ 417773 w 2333806"/>
              <a:gd name="connsiteY85" fmla="*/ 1779948 h 2333807"/>
              <a:gd name="connsiteX86" fmla="*/ 311328 w 2333806"/>
              <a:gd name="connsiteY86" fmla="*/ 1619294 h 2333807"/>
              <a:gd name="connsiteX87" fmla="*/ 308767 w 2333806"/>
              <a:gd name="connsiteY87" fmla="*/ 1613775 h 2333807"/>
              <a:gd name="connsiteX88" fmla="*/ 205864 w 2333806"/>
              <a:gd name="connsiteY88" fmla="*/ 1655350 h 2333807"/>
              <a:gd name="connsiteX89" fmla="*/ 84968 w 2333806"/>
              <a:gd name="connsiteY89" fmla="*/ 1604033 h 2333807"/>
              <a:gd name="connsiteX90" fmla="*/ 136285 w 2333806"/>
              <a:gd name="connsiteY90" fmla="*/ 1483137 h 2333807"/>
              <a:gd name="connsiteX91" fmla="*/ 239189 w 2333806"/>
              <a:gd name="connsiteY91" fmla="*/ 1441562 h 2333807"/>
              <a:gd name="connsiteX92" fmla="*/ 237197 w 2333806"/>
              <a:gd name="connsiteY92" fmla="*/ 1435813 h 2333807"/>
              <a:gd name="connsiteX93" fmla="*/ 214799 w 2333806"/>
              <a:gd name="connsiteY93" fmla="*/ 1341228 h 2333807"/>
              <a:gd name="connsiteX94" fmla="*/ 203960 w 2333806"/>
              <a:gd name="connsiteY94" fmla="*/ 1259772 h 2333807"/>
              <a:gd name="connsiteX95" fmla="*/ 92868 w 2333806"/>
              <a:gd name="connsiteY95" fmla="*/ 1259772 h 2333807"/>
              <a:gd name="connsiteX96" fmla="*/ 0 w 2333806"/>
              <a:gd name="connsiteY96" fmla="*/ 1166903 h 2333807"/>
              <a:gd name="connsiteX97" fmla="*/ 56720 w 2333806"/>
              <a:gd name="connsiteY97" fmla="*/ 1081333 h 2333807"/>
              <a:gd name="connsiteX98" fmla="*/ 92869 w 2333806"/>
              <a:gd name="connsiteY98" fmla="*/ 1074034 h 2333807"/>
              <a:gd name="connsiteX99" fmla="*/ 204083 w 2333806"/>
              <a:gd name="connsiteY99" fmla="*/ 1074034 h 2333807"/>
              <a:gd name="connsiteX100" fmla="*/ 205127 w 2333806"/>
              <a:gd name="connsiteY100" fmla="*/ 1057977 h 2333807"/>
              <a:gd name="connsiteX101" fmla="*/ 220181 w 2333806"/>
              <a:gd name="connsiteY101" fmla="*/ 965838 h 2333807"/>
              <a:gd name="connsiteX102" fmla="*/ 248000 w 2333806"/>
              <a:gd name="connsiteY102" fmla="*/ 877741 h 2333807"/>
              <a:gd name="connsiteX103" fmla="*/ 141962 w 2333806"/>
              <a:gd name="connsiteY103" fmla="*/ 832731 h 2333807"/>
              <a:gd name="connsiteX104" fmla="*/ 92762 w 2333806"/>
              <a:gd name="connsiteY104" fmla="*/ 710958 h 2333807"/>
              <a:gd name="connsiteX105" fmla="*/ 143460 w 2333806"/>
              <a:gd name="connsiteY105" fmla="*/ 661138 h 2333807"/>
              <a:gd name="connsiteX106" fmla="*/ 214536 w 2333806"/>
              <a:gd name="connsiteY106" fmla="*/ 661758 h 2333807"/>
              <a:gd name="connsiteX107" fmla="*/ 320574 w 2333806"/>
              <a:gd name="connsiteY107" fmla="*/ 706769 h 2333807"/>
              <a:gd name="connsiteX108" fmla="*/ 364620 w 2333806"/>
              <a:gd name="connsiteY108" fmla="*/ 625560 h 2333807"/>
              <a:gd name="connsiteX109" fmla="*/ 419993 w 2333806"/>
              <a:gd name="connsiteY109" fmla="*/ 551329 h 2333807"/>
              <a:gd name="connsiteX110" fmla="*/ 341778 w 2333806"/>
              <a:gd name="connsiteY110" fmla="*/ 473114 h 2333807"/>
              <a:gd name="connsiteX111" fmla="*/ 341777 w 2333806"/>
              <a:gd name="connsiteY111" fmla="*/ 341777 h 2333807"/>
              <a:gd name="connsiteX112" fmla="*/ 372499 w 2333806"/>
              <a:gd name="connsiteY112" fmla="*/ 321377 h 2333807"/>
              <a:gd name="connsiteX113" fmla="*/ 473114 w 2333806"/>
              <a:gd name="connsiteY113" fmla="*/ 341777 h 2333807"/>
              <a:gd name="connsiteX114" fmla="*/ 551363 w 2333806"/>
              <a:gd name="connsiteY114" fmla="*/ 420027 h 2333807"/>
              <a:gd name="connsiteX115" fmla="*/ 553858 w 2333806"/>
              <a:gd name="connsiteY115" fmla="*/ 417773 h 2333807"/>
              <a:gd name="connsiteX116" fmla="*/ 714512 w 2333806"/>
              <a:gd name="connsiteY116" fmla="*/ 311329 h 2333807"/>
              <a:gd name="connsiteX117" fmla="*/ 720031 w 2333806"/>
              <a:gd name="connsiteY117" fmla="*/ 308768 h 2333807"/>
              <a:gd name="connsiteX118" fmla="*/ 678456 w 2333806"/>
              <a:gd name="connsiteY118" fmla="*/ 205865 h 2333807"/>
              <a:gd name="connsiteX119" fmla="*/ 729773 w 2333806"/>
              <a:gd name="connsiteY119" fmla="*/ 84969 h 23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333806" h="2333807">
                <a:moveTo>
                  <a:pt x="885717" y="470942"/>
                </a:moveTo>
                <a:cubicBezTo>
                  <a:pt x="501348" y="626237"/>
                  <a:pt x="315647" y="1063721"/>
                  <a:pt x="470942" y="1448090"/>
                </a:cubicBezTo>
                <a:cubicBezTo>
                  <a:pt x="626237" y="1832458"/>
                  <a:pt x="1063721" y="2018159"/>
                  <a:pt x="1448090" y="1862864"/>
                </a:cubicBezTo>
                <a:cubicBezTo>
                  <a:pt x="1832458" y="1707569"/>
                  <a:pt x="2018159" y="1270086"/>
                  <a:pt x="1862864" y="885717"/>
                </a:cubicBezTo>
                <a:cubicBezTo>
                  <a:pt x="1707569" y="501348"/>
                  <a:pt x="1270085" y="315647"/>
                  <a:pt x="885717" y="470942"/>
                </a:cubicBezTo>
                <a:close/>
                <a:moveTo>
                  <a:pt x="729773" y="84969"/>
                </a:moveTo>
                <a:cubicBezTo>
                  <a:pt x="777329" y="65755"/>
                  <a:pt x="831456" y="88731"/>
                  <a:pt x="850669" y="136286"/>
                </a:cubicBezTo>
                <a:lnTo>
                  <a:pt x="892245" y="239189"/>
                </a:lnTo>
                <a:lnTo>
                  <a:pt x="897994" y="237197"/>
                </a:lnTo>
                <a:cubicBezTo>
                  <a:pt x="929395" y="228074"/>
                  <a:pt x="960959" y="220622"/>
                  <a:pt x="992578" y="214799"/>
                </a:cubicBezTo>
                <a:lnTo>
                  <a:pt x="1074034" y="203959"/>
                </a:lnTo>
                <a:lnTo>
                  <a:pt x="1074034" y="92869"/>
                </a:lnTo>
                <a:cubicBezTo>
                  <a:pt x="1074034" y="54401"/>
                  <a:pt x="1097422" y="21396"/>
                  <a:pt x="1130754" y="7298"/>
                </a:cubicBezTo>
                <a:cubicBezTo>
                  <a:pt x="1141865" y="2599"/>
                  <a:pt x="1154080" y="0"/>
                  <a:pt x="1166903" y="0"/>
                </a:cubicBezTo>
                <a:cubicBezTo>
                  <a:pt x="1218193" y="0"/>
                  <a:pt x="1259772" y="41579"/>
                  <a:pt x="1259772" y="92869"/>
                </a:cubicBezTo>
                <a:lnTo>
                  <a:pt x="1259772" y="204083"/>
                </a:lnTo>
                <a:lnTo>
                  <a:pt x="1275829" y="205127"/>
                </a:lnTo>
                <a:cubicBezTo>
                  <a:pt x="1306838" y="208667"/>
                  <a:pt x="1337586" y="213699"/>
                  <a:pt x="1367969" y="220181"/>
                </a:cubicBezTo>
                <a:lnTo>
                  <a:pt x="1456065" y="248001"/>
                </a:lnTo>
                <a:lnTo>
                  <a:pt x="1501076" y="141963"/>
                </a:lnTo>
                <a:cubicBezTo>
                  <a:pt x="1511096" y="118356"/>
                  <a:pt x="1529736" y="101047"/>
                  <a:pt x="1551773" y="92143"/>
                </a:cubicBezTo>
                <a:cubicBezTo>
                  <a:pt x="1573809" y="83240"/>
                  <a:pt x="1599243" y="82743"/>
                  <a:pt x="1622849" y="92763"/>
                </a:cubicBezTo>
                <a:cubicBezTo>
                  <a:pt x="1670062" y="112804"/>
                  <a:pt x="1692089" y="167324"/>
                  <a:pt x="1672048" y="214537"/>
                </a:cubicBezTo>
                <a:lnTo>
                  <a:pt x="1627038" y="320574"/>
                </a:lnTo>
                <a:lnTo>
                  <a:pt x="1708247" y="364621"/>
                </a:lnTo>
                <a:lnTo>
                  <a:pt x="1782477" y="419993"/>
                </a:lnTo>
                <a:lnTo>
                  <a:pt x="1860692" y="341778"/>
                </a:lnTo>
                <a:cubicBezTo>
                  <a:pt x="1869759" y="332712"/>
                  <a:pt x="1880234" y="325911"/>
                  <a:pt x="1891414" y="321378"/>
                </a:cubicBezTo>
                <a:cubicBezTo>
                  <a:pt x="1924952" y="307777"/>
                  <a:pt x="1964828" y="314578"/>
                  <a:pt x="1992029" y="341778"/>
                </a:cubicBezTo>
                <a:cubicBezTo>
                  <a:pt x="2028296" y="378046"/>
                  <a:pt x="2028297" y="436847"/>
                  <a:pt x="1992029" y="473115"/>
                </a:cubicBezTo>
                <a:lnTo>
                  <a:pt x="1913780" y="551364"/>
                </a:lnTo>
                <a:lnTo>
                  <a:pt x="1916033" y="553858"/>
                </a:lnTo>
                <a:cubicBezTo>
                  <a:pt x="1956215" y="602989"/>
                  <a:pt x="1991978" y="656660"/>
                  <a:pt x="2022478" y="714512"/>
                </a:cubicBezTo>
                <a:lnTo>
                  <a:pt x="2025039" y="720032"/>
                </a:lnTo>
                <a:lnTo>
                  <a:pt x="2127941" y="678457"/>
                </a:lnTo>
                <a:cubicBezTo>
                  <a:pt x="2175496" y="659243"/>
                  <a:pt x="2229624" y="682219"/>
                  <a:pt x="2248838" y="729774"/>
                </a:cubicBezTo>
                <a:cubicBezTo>
                  <a:pt x="2268052" y="777329"/>
                  <a:pt x="2245075" y="831457"/>
                  <a:pt x="2197520" y="850670"/>
                </a:cubicBezTo>
                <a:lnTo>
                  <a:pt x="2094618" y="892245"/>
                </a:lnTo>
                <a:lnTo>
                  <a:pt x="2096610" y="897994"/>
                </a:lnTo>
                <a:cubicBezTo>
                  <a:pt x="2105733" y="929395"/>
                  <a:pt x="2113185" y="960958"/>
                  <a:pt x="2119008" y="992578"/>
                </a:cubicBezTo>
                <a:lnTo>
                  <a:pt x="2129847" y="1074035"/>
                </a:lnTo>
                <a:lnTo>
                  <a:pt x="2240937" y="1074035"/>
                </a:lnTo>
                <a:cubicBezTo>
                  <a:pt x="2292227" y="1074035"/>
                  <a:pt x="2333806" y="1115614"/>
                  <a:pt x="2333806" y="1166904"/>
                </a:cubicBezTo>
                <a:cubicBezTo>
                  <a:pt x="2333806" y="1218194"/>
                  <a:pt x="2292227" y="1259773"/>
                  <a:pt x="2240937" y="1259773"/>
                </a:cubicBezTo>
                <a:lnTo>
                  <a:pt x="2129724" y="1259773"/>
                </a:lnTo>
                <a:lnTo>
                  <a:pt x="2128680" y="1275829"/>
                </a:lnTo>
                <a:cubicBezTo>
                  <a:pt x="2125140" y="1306838"/>
                  <a:pt x="2120107" y="1337586"/>
                  <a:pt x="2113625" y="1367968"/>
                </a:cubicBezTo>
                <a:lnTo>
                  <a:pt x="2085805" y="1456066"/>
                </a:lnTo>
                <a:lnTo>
                  <a:pt x="2191844" y="1501076"/>
                </a:lnTo>
                <a:cubicBezTo>
                  <a:pt x="2239056" y="1521117"/>
                  <a:pt x="2261084" y="1575637"/>
                  <a:pt x="2241043" y="1622849"/>
                </a:cubicBezTo>
                <a:cubicBezTo>
                  <a:pt x="2221002" y="1670062"/>
                  <a:pt x="2166483" y="1692089"/>
                  <a:pt x="2119270" y="1672049"/>
                </a:cubicBezTo>
                <a:lnTo>
                  <a:pt x="2013232" y="1627038"/>
                </a:lnTo>
                <a:lnTo>
                  <a:pt x="1969186" y="1708247"/>
                </a:lnTo>
                <a:lnTo>
                  <a:pt x="1913814" y="1782478"/>
                </a:lnTo>
                <a:lnTo>
                  <a:pt x="1992028" y="1860693"/>
                </a:lnTo>
                <a:cubicBezTo>
                  <a:pt x="2028296" y="1896960"/>
                  <a:pt x="2028295" y="1955762"/>
                  <a:pt x="1992028" y="1992030"/>
                </a:cubicBezTo>
                <a:cubicBezTo>
                  <a:pt x="1955761" y="2028297"/>
                  <a:pt x="1896959" y="2028297"/>
                  <a:pt x="1860691" y="1992030"/>
                </a:cubicBezTo>
                <a:lnTo>
                  <a:pt x="1782442" y="1913780"/>
                </a:lnTo>
                <a:lnTo>
                  <a:pt x="1779948" y="1916034"/>
                </a:lnTo>
                <a:cubicBezTo>
                  <a:pt x="1730818" y="1956215"/>
                  <a:pt x="1677146" y="1991978"/>
                  <a:pt x="1619295" y="2022478"/>
                </a:cubicBezTo>
                <a:lnTo>
                  <a:pt x="1613774" y="2025039"/>
                </a:lnTo>
                <a:lnTo>
                  <a:pt x="1655350" y="2127942"/>
                </a:lnTo>
                <a:cubicBezTo>
                  <a:pt x="1674563" y="2175498"/>
                  <a:pt x="1651588" y="2229625"/>
                  <a:pt x="1604032" y="2248838"/>
                </a:cubicBezTo>
                <a:cubicBezTo>
                  <a:pt x="1556477" y="2268052"/>
                  <a:pt x="1502350" y="2245076"/>
                  <a:pt x="1483136" y="2197521"/>
                </a:cubicBezTo>
                <a:lnTo>
                  <a:pt x="1441561" y="2094618"/>
                </a:lnTo>
                <a:lnTo>
                  <a:pt x="1435812" y="2096610"/>
                </a:lnTo>
                <a:cubicBezTo>
                  <a:pt x="1404411" y="2105733"/>
                  <a:pt x="1372847" y="2113184"/>
                  <a:pt x="1341228" y="2119008"/>
                </a:cubicBezTo>
                <a:lnTo>
                  <a:pt x="1259772" y="2129848"/>
                </a:lnTo>
                <a:lnTo>
                  <a:pt x="1259772" y="2240938"/>
                </a:lnTo>
                <a:cubicBezTo>
                  <a:pt x="1259772" y="2292228"/>
                  <a:pt x="1218193" y="2333807"/>
                  <a:pt x="1166903" y="2333807"/>
                </a:cubicBezTo>
                <a:cubicBezTo>
                  <a:pt x="1115612" y="2333807"/>
                  <a:pt x="1074034" y="2292228"/>
                  <a:pt x="1074033" y="2240938"/>
                </a:cubicBezTo>
                <a:lnTo>
                  <a:pt x="1074034" y="2129724"/>
                </a:lnTo>
                <a:lnTo>
                  <a:pt x="1057977" y="2128680"/>
                </a:lnTo>
                <a:cubicBezTo>
                  <a:pt x="1026969" y="2125140"/>
                  <a:pt x="996220" y="2120107"/>
                  <a:pt x="965838" y="2113626"/>
                </a:cubicBezTo>
                <a:lnTo>
                  <a:pt x="877740" y="2085806"/>
                </a:lnTo>
                <a:lnTo>
                  <a:pt x="832730" y="2191844"/>
                </a:lnTo>
                <a:cubicBezTo>
                  <a:pt x="812689" y="2239057"/>
                  <a:pt x="758169" y="2261084"/>
                  <a:pt x="710957" y="2241044"/>
                </a:cubicBezTo>
                <a:cubicBezTo>
                  <a:pt x="663744" y="2221003"/>
                  <a:pt x="641716" y="2166483"/>
                  <a:pt x="661757" y="2119271"/>
                </a:cubicBezTo>
                <a:lnTo>
                  <a:pt x="706768" y="2013232"/>
                </a:lnTo>
                <a:lnTo>
                  <a:pt x="625560" y="1969186"/>
                </a:lnTo>
                <a:lnTo>
                  <a:pt x="551328" y="1913814"/>
                </a:lnTo>
                <a:lnTo>
                  <a:pt x="473114" y="1992029"/>
                </a:lnTo>
                <a:cubicBezTo>
                  <a:pt x="436846" y="2028296"/>
                  <a:pt x="378044" y="2028296"/>
                  <a:pt x="341776" y="1992029"/>
                </a:cubicBezTo>
                <a:cubicBezTo>
                  <a:pt x="305509" y="1955761"/>
                  <a:pt x="305509" y="1896960"/>
                  <a:pt x="341777" y="1860692"/>
                </a:cubicBezTo>
                <a:lnTo>
                  <a:pt x="420027" y="1782443"/>
                </a:lnTo>
                <a:lnTo>
                  <a:pt x="417773" y="1779948"/>
                </a:lnTo>
                <a:cubicBezTo>
                  <a:pt x="377592" y="1730818"/>
                  <a:pt x="341829" y="1677147"/>
                  <a:pt x="311328" y="1619294"/>
                </a:cubicBezTo>
                <a:lnTo>
                  <a:pt x="308767" y="1613775"/>
                </a:lnTo>
                <a:lnTo>
                  <a:pt x="205864" y="1655350"/>
                </a:lnTo>
                <a:cubicBezTo>
                  <a:pt x="158308" y="1674564"/>
                  <a:pt x="104182" y="1651588"/>
                  <a:pt x="84968" y="1604033"/>
                </a:cubicBezTo>
                <a:cubicBezTo>
                  <a:pt x="65755" y="1556478"/>
                  <a:pt x="88730" y="1502351"/>
                  <a:pt x="136285" y="1483137"/>
                </a:cubicBezTo>
                <a:lnTo>
                  <a:pt x="239189" y="1441562"/>
                </a:lnTo>
                <a:lnTo>
                  <a:pt x="237197" y="1435813"/>
                </a:lnTo>
                <a:cubicBezTo>
                  <a:pt x="228073" y="1404411"/>
                  <a:pt x="220622" y="1372848"/>
                  <a:pt x="214799" y="1341228"/>
                </a:cubicBezTo>
                <a:lnTo>
                  <a:pt x="203960" y="1259772"/>
                </a:lnTo>
                <a:lnTo>
                  <a:pt x="92868" y="1259772"/>
                </a:lnTo>
                <a:cubicBezTo>
                  <a:pt x="41579" y="1259772"/>
                  <a:pt x="-1" y="1218193"/>
                  <a:pt x="0" y="1166903"/>
                </a:cubicBezTo>
                <a:cubicBezTo>
                  <a:pt x="-1" y="1128436"/>
                  <a:pt x="23388" y="1095431"/>
                  <a:pt x="56720" y="1081333"/>
                </a:cubicBezTo>
                <a:cubicBezTo>
                  <a:pt x="67830" y="1076633"/>
                  <a:pt x="80046" y="1074034"/>
                  <a:pt x="92869" y="1074034"/>
                </a:cubicBezTo>
                <a:lnTo>
                  <a:pt x="204083" y="1074034"/>
                </a:lnTo>
                <a:lnTo>
                  <a:pt x="205127" y="1057977"/>
                </a:lnTo>
                <a:cubicBezTo>
                  <a:pt x="208667" y="1026969"/>
                  <a:pt x="213700" y="996221"/>
                  <a:pt x="220181" y="965838"/>
                </a:cubicBezTo>
                <a:lnTo>
                  <a:pt x="248000" y="877741"/>
                </a:lnTo>
                <a:lnTo>
                  <a:pt x="141962" y="832731"/>
                </a:lnTo>
                <a:cubicBezTo>
                  <a:pt x="94749" y="812690"/>
                  <a:pt x="72722" y="758170"/>
                  <a:pt x="92762" y="710958"/>
                </a:cubicBezTo>
                <a:cubicBezTo>
                  <a:pt x="102783" y="687351"/>
                  <a:pt x="121423" y="670041"/>
                  <a:pt x="143460" y="661138"/>
                </a:cubicBezTo>
                <a:cubicBezTo>
                  <a:pt x="165496" y="652234"/>
                  <a:pt x="190929" y="651738"/>
                  <a:pt x="214536" y="661758"/>
                </a:cubicBezTo>
                <a:lnTo>
                  <a:pt x="320574" y="706769"/>
                </a:lnTo>
                <a:lnTo>
                  <a:pt x="364620" y="625560"/>
                </a:lnTo>
                <a:lnTo>
                  <a:pt x="419993" y="551329"/>
                </a:lnTo>
                <a:lnTo>
                  <a:pt x="341778" y="473114"/>
                </a:lnTo>
                <a:cubicBezTo>
                  <a:pt x="305510" y="436847"/>
                  <a:pt x="305510" y="378045"/>
                  <a:pt x="341777" y="341777"/>
                </a:cubicBezTo>
                <a:cubicBezTo>
                  <a:pt x="350844" y="332711"/>
                  <a:pt x="361319" y="325910"/>
                  <a:pt x="372499" y="321377"/>
                </a:cubicBezTo>
                <a:cubicBezTo>
                  <a:pt x="406037" y="307776"/>
                  <a:pt x="445913" y="314577"/>
                  <a:pt x="473114" y="341777"/>
                </a:cubicBezTo>
                <a:lnTo>
                  <a:pt x="551363" y="420027"/>
                </a:lnTo>
                <a:lnTo>
                  <a:pt x="553858" y="417773"/>
                </a:lnTo>
                <a:cubicBezTo>
                  <a:pt x="602989" y="377592"/>
                  <a:pt x="656660" y="341829"/>
                  <a:pt x="714512" y="311329"/>
                </a:cubicBezTo>
                <a:lnTo>
                  <a:pt x="720031" y="308768"/>
                </a:lnTo>
                <a:lnTo>
                  <a:pt x="678456" y="205865"/>
                </a:lnTo>
                <a:cubicBezTo>
                  <a:pt x="659242" y="158309"/>
                  <a:pt x="682218" y="104182"/>
                  <a:pt x="729773" y="84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B7C9BF7-2B9E-8B42-A6F0-133CA1199C51}"/>
              </a:ext>
            </a:extLst>
          </p:cNvPr>
          <p:cNvGrpSpPr/>
          <p:nvPr/>
        </p:nvGrpSpPr>
        <p:grpSpPr>
          <a:xfrm>
            <a:off x="5663383" y="2139376"/>
            <a:ext cx="886516" cy="886516"/>
            <a:chOff x="4231397" y="2413068"/>
            <a:chExt cx="886516" cy="88651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1DD6A92-2DC0-2E4F-BC87-92B5279B3FFA}"/>
                </a:ext>
              </a:extLst>
            </p:cNvPr>
            <p:cNvSpPr/>
            <p:nvPr/>
          </p:nvSpPr>
          <p:spPr>
            <a:xfrm>
              <a:off x="4231397" y="2413068"/>
              <a:ext cx="886516" cy="88651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99">
              <a:extLst>
                <a:ext uri="{FF2B5EF4-FFF2-40B4-BE49-F238E27FC236}">
                  <a16:creationId xmlns:a16="http://schemas.microsoft.com/office/drawing/2014/main" id="{8B8FA007-53FB-E940-954B-C541FEBF2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7480" y="2656303"/>
              <a:ext cx="398086" cy="400044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任意多边形 127">
            <a:extLst>
              <a:ext uri="{FF2B5EF4-FFF2-40B4-BE49-F238E27FC236}">
                <a16:creationId xmlns:a16="http://schemas.microsoft.com/office/drawing/2014/main" id="{375EF516-E2FE-E74A-BC9B-DBC403BB0BA9}"/>
              </a:ext>
            </a:extLst>
          </p:cNvPr>
          <p:cNvSpPr/>
          <p:nvPr/>
        </p:nvSpPr>
        <p:spPr>
          <a:xfrm>
            <a:off x="4261063" y="2065260"/>
            <a:ext cx="1030164" cy="1039510"/>
          </a:xfrm>
          <a:custGeom>
            <a:avLst/>
            <a:gdLst>
              <a:gd name="connsiteX0" fmla="*/ 472625 w 943737"/>
              <a:gd name="connsiteY0" fmla="*/ 278424 h 952300"/>
              <a:gd name="connsiteX1" fmla="*/ 290068 w 943737"/>
              <a:gd name="connsiteY1" fmla="*/ 398529 h 952300"/>
              <a:gd name="connsiteX2" fmla="*/ 394246 w 943737"/>
              <a:gd name="connsiteY2" fmla="*/ 657951 h 952300"/>
              <a:gd name="connsiteX3" fmla="*/ 653668 w 943737"/>
              <a:gd name="connsiteY3" fmla="*/ 553774 h 952300"/>
              <a:gd name="connsiteX4" fmla="*/ 549490 w 943737"/>
              <a:gd name="connsiteY4" fmla="*/ 294351 h 952300"/>
              <a:gd name="connsiteX5" fmla="*/ 472625 w 943737"/>
              <a:gd name="connsiteY5" fmla="*/ 278424 h 952300"/>
              <a:gd name="connsiteX6" fmla="*/ 305940 w 943737"/>
              <a:gd name="connsiteY6" fmla="*/ 9 h 952300"/>
              <a:gd name="connsiteX7" fmla="*/ 328528 w 943737"/>
              <a:gd name="connsiteY7" fmla="*/ 4856 h 952300"/>
              <a:gd name="connsiteX8" fmla="*/ 360787 w 943737"/>
              <a:gd name="connsiteY8" fmla="*/ 37821 h 952300"/>
              <a:gd name="connsiteX9" fmla="*/ 382614 w 943737"/>
              <a:gd name="connsiteY9" fmla="*/ 92174 h 952300"/>
              <a:gd name="connsiteX10" fmla="*/ 397307 w 943737"/>
              <a:gd name="connsiteY10" fmla="*/ 87849 h 952300"/>
              <a:gd name="connsiteX11" fmla="*/ 550682 w 943737"/>
              <a:gd name="connsiteY11" fmla="*/ 88649 h 952300"/>
              <a:gd name="connsiteX12" fmla="*/ 569305 w 943737"/>
              <a:gd name="connsiteY12" fmla="*/ 94473 h 952300"/>
              <a:gd name="connsiteX13" fmla="*/ 592420 w 943737"/>
              <a:gd name="connsiteY13" fmla="*/ 40334 h 952300"/>
              <a:gd name="connsiteX14" fmla="*/ 671507 w 943737"/>
              <a:gd name="connsiteY14" fmla="*/ 8574 h 952300"/>
              <a:gd name="connsiteX15" fmla="*/ 703267 w 943737"/>
              <a:gd name="connsiteY15" fmla="*/ 87662 h 952300"/>
              <a:gd name="connsiteX16" fmla="*/ 680152 w 943737"/>
              <a:gd name="connsiteY16" fmla="*/ 141801 h 952300"/>
              <a:gd name="connsiteX17" fmla="*/ 697239 w 943737"/>
              <a:gd name="connsiteY17" fmla="*/ 151224 h 952300"/>
              <a:gd name="connsiteX18" fmla="*/ 803895 w 943737"/>
              <a:gd name="connsiteY18" fmla="*/ 261447 h 952300"/>
              <a:gd name="connsiteX19" fmla="*/ 809733 w 943737"/>
              <a:gd name="connsiteY19" fmla="*/ 272732 h 952300"/>
              <a:gd name="connsiteX20" fmla="*/ 857434 w 943737"/>
              <a:gd name="connsiteY20" fmla="*/ 253576 h 952300"/>
              <a:gd name="connsiteX21" fmla="*/ 905543 w 943737"/>
              <a:gd name="connsiteY21" fmla="*/ 254098 h 952300"/>
              <a:gd name="connsiteX22" fmla="*/ 939193 w 943737"/>
              <a:gd name="connsiteY22" fmla="*/ 288484 h 952300"/>
              <a:gd name="connsiteX23" fmla="*/ 904285 w 943737"/>
              <a:gd name="connsiteY23" fmla="*/ 370243 h 952300"/>
              <a:gd name="connsiteX24" fmla="*/ 856583 w 943737"/>
              <a:gd name="connsiteY24" fmla="*/ 389399 h 952300"/>
              <a:gd name="connsiteX25" fmla="*/ 860173 w 943737"/>
              <a:gd name="connsiteY25" fmla="*/ 401590 h 952300"/>
              <a:gd name="connsiteX26" fmla="*/ 859371 w 943737"/>
              <a:gd name="connsiteY26" fmla="*/ 554964 h 952300"/>
              <a:gd name="connsiteX27" fmla="*/ 854326 w 943737"/>
              <a:gd name="connsiteY27" fmla="*/ 571098 h 952300"/>
              <a:gd name="connsiteX28" fmla="*/ 901887 w 943737"/>
              <a:gd name="connsiteY28" fmla="*/ 591404 h 952300"/>
              <a:gd name="connsiteX29" fmla="*/ 935015 w 943737"/>
              <a:gd name="connsiteY29" fmla="*/ 673900 h 952300"/>
              <a:gd name="connsiteX30" fmla="*/ 852520 w 943737"/>
              <a:gd name="connsiteY30" fmla="*/ 707028 h 952300"/>
              <a:gd name="connsiteX31" fmla="*/ 804958 w 943737"/>
              <a:gd name="connsiteY31" fmla="*/ 686721 h 952300"/>
              <a:gd name="connsiteX32" fmla="*/ 796797 w 943737"/>
              <a:gd name="connsiteY32" fmla="*/ 701521 h 952300"/>
              <a:gd name="connsiteX33" fmla="*/ 686574 w 943737"/>
              <a:gd name="connsiteY33" fmla="*/ 808177 h 952300"/>
              <a:gd name="connsiteX34" fmla="*/ 672969 w 943737"/>
              <a:gd name="connsiteY34" fmla="*/ 815216 h 952300"/>
              <a:gd name="connsiteX35" fmla="*/ 694794 w 943737"/>
              <a:gd name="connsiteY35" fmla="*/ 869564 h 952300"/>
              <a:gd name="connsiteX36" fmla="*/ 661329 w 943737"/>
              <a:gd name="connsiteY36" fmla="*/ 947944 h 952300"/>
              <a:gd name="connsiteX37" fmla="*/ 582949 w 943737"/>
              <a:gd name="connsiteY37" fmla="*/ 914478 h 952300"/>
              <a:gd name="connsiteX38" fmla="*/ 561124 w 943737"/>
              <a:gd name="connsiteY38" fmla="*/ 860130 h 952300"/>
              <a:gd name="connsiteX39" fmla="*/ 546430 w 943737"/>
              <a:gd name="connsiteY39" fmla="*/ 864455 h 952300"/>
              <a:gd name="connsiteX40" fmla="*/ 393056 w 943737"/>
              <a:gd name="connsiteY40" fmla="*/ 863653 h 952300"/>
              <a:gd name="connsiteX41" fmla="*/ 374432 w 943737"/>
              <a:gd name="connsiteY41" fmla="*/ 857830 h 952300"/>
              <a:gd name="connsiteX42" fmla="*/ 351317 w 943737"/>
              <a:gd name="connsiteY42" fmla="*/ 911967 h 952300"/>
              <a:gd name="connsiteX43" fmla="*/ 272229 w 943737"/>
              <a:gd name="connsiteY43" fmla="*/ 943727 h 952300"/>
              <a:gd name="connsiteX44" fmla="*/ 240469 w 943737"/>
              <a:gd name="connsiteY44" fmla="*/ 864640 h 952300"/>
              <a:gd name="connsiteX45" fmla="*/ 263585 w 943737"/>
              <a:gd name="connsiteY45" fmla="*/ 810501 h 952300"/>
              <a:gd name="connsiteX46" fmla="*/ 246499 w 943737"/>
              <a:gd name="connsiteY46" fmla="*/ 801078 h 952300"/>
              <a:gd name="connsiteX47" fmla="*/ 139844 w 943737"/>
              <a:gd name="connsiteY47" fmla="*/ 690857 h 952300"/>
              <a:gd name="connsiteX48" fmla="*/ 134004 w 943737"/>
              <a:gd name="connsiteY48" fmla="*/ 679570 h 952300"/>
              <a:gd name="connsiteX49" fmla="*/ 86303 w 943737"/>
              <a:gd name="connsiteY49" fmla="*/ 698726 h 952300"/>
              <a:gd name="connsiteX50" fmla="*/ 4544 w 943737"/>
              <a:gd name="connsiteY50" fmla="*/ 663818 h 952300"/>
              <a:gd name="connsiteX51" fmla="*/ 39452 w 943737"/>
              <a:gd name="connsiteY51" fmla="*/ 582059 h 952300"/>
              <a:gd name="connsiteX52" fmla="*/ 87155 w 943737"/>
              <a:gd name="connsiteY52" fmla="*/ 562903 h 952300"/>
              <a:gd name="connsiteX53" fmla="*/ 83566 w 943737"/>
              <a:gd name="connsiteY53" fmla="*/ 550713 h 952300"/>
              <a:gd name="connsiteX54" fmla="*/ 84367 w 943737"/>
              <a:gd name="connsiteY54" fmla="*/ 397338 h 952300"/>
              <a:gd name="connsiteX55" fmla="*/ 89412 w 943737"/>
              <a:gd name="connsiteY55" fmla="*/ 381206 h 952300"/>
              <a:gd name="connsiteX56" fmla="*/ 41847 w 943737"/>
              <a:gd name="connsiteY56" fmla="*/ 360897 h 952300"/>
              <a:gd name="connsiteX57" fmla="*/ 8719 w 943737"/>
              <a:gd name="connsiteY57" fmla="*/ 278404 h 952300"/>
              <a:gd name="connsiteX58" fmla="*/ 91212 w 943737"/>
              <a:gd name="connsiteY58" fmla="*/ 245277 h 952300"/>
              <a:gd name="connsiteX59" fmla="*/ 138777 w 943737"/>
              <a:gd name="connsiteY59" fmla="*/ 265585 h 952300"/>
              <a:gd name="connsiteX60" fmla="*/ 146942 w 943737"/>
              <a:gd name="connsiteY60" fmla="*/ 250782 h 952300"/>
              <a:gd name="connsiteX61" fmla="*/ 257164 w 943737"/>
              <a:gd name="connsiteY61" fmla="*/ 144127 h 952300"/>
              <a:gd name="connsiteX62" fmla="*/ 270769 w 943737"/>
              <a:gd name="connsiteY62" fmla="*/ 137088 h 952300"/>
              <a:gd name="connsiteX63" fmla="*/ 248942 w 943737"/>
              <a:gd name="connsiteY63" fmla="*/ 82735 h 952300"/>
              <a:gd name="connsiteX64" fmla="*/ 282407 w 943737"/>
              <a:gd name="connsiteY64" fmla="*/ 4355 h 952300"/>
              <a:gd name="connsiteX65" fmla="*/ 305940 w 943737"/>
              <a:gd name="connsiteY65" fmla="*/ 9 h 95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943737" h="952300">
                <a:moveTo>
                  <a:pt x="472625" y="278424"/>
                </a:moveTo>
                <a:cubicBezTo>
                  <a:pt x="395591" y="278162"/>
                  <a:pt x="322220" y="323225"/>
                  <a:pt x="290068" y="398529"/>
                </a:cubicBezTo>
                <a:cubicBezTo>
                  <a:pt x="247198" y="498935"/>
                  <a:pt x="293840" y="615082"/>
                  <a:pt x="394246" y="657951"/>
                </a:cubicBezTo>
                <a:cubicBezTo>
                  <a:pt x="494652" y="700822"/>
                  <a:pt x="610799" y="654180"/>
                  <a:pt x="653668" y="553774"/>
                </a:cubicBezTo>
                <a:cubicBezTo>
                  <a:pt x="696539" y="453368"/>
                  <a:pt x="649897" y="337221"/>
                  <a:pt x="549490" y="294351"/>
                </a:cubicBezTo>
                <a:cubicBezTo>
                  <a:pt x="524389" y="283634"/>
                  <a:pt x="498303" y="278511"/>
                  <a:pt x="472625" y="278424"/>
                </a:cubicBezTo>
                <a:close/>
                <a:moveTo>
                  <a:pt x="305940" y="9"/>
                </a:moveTo>
                <a:cubicBezTo>
                  <a:pt x="313767" y="152"/>
                  <a:pt x="321436" y="1828"/>
                  <a:pt x="328528" y="4856"/>
                </a:cubicBezTo>
                <a:cubicBezTo>
                  <a:pt x="342711" y="10911"/>
                  <a:pt x="354586" y="22378"/>
                  <a:pt x="360787" y="37821"/>
                </a:cubicBezTo>
                <a:lnTo>
                  <a:pt x="382614" y="92174"/>
                </a:lnTo>
                <a:lnTo>
                  <a:pt x="397307" y="87849"/>
                </a:lnTo>
                <a:cubicBezTo>
                  <a:pt x="447154" y="78229"/>
                  <a:pt x="499206" y="78125"/>
                  <a:pt x="550682" y="88649"/>
                </a:cubicBezTo>
                <a:lnTo>
                  <a:pt x="569305" y="94473"/>
                </a:lnTo>
                <a:lnTo>
                  <a:pt x="592420" y="40334"/>
                </a:lnTo>
                <a:cubicBezTo>
                  <a:pt x="605489" y="9724"/>
                  <a:pt x="640898" y="-4495"/>
                  <a:pt x="671507" y="8574"/>
                </a:cubicBezTo>
                <a:cubicBezTo>
                  <a:pt x="702117" y="21644"/>
                  <a:pt x="716336" y="57052"/>
                  <a:pt x="703267" y="87662"/>
                </a:cubicBezTo>
                <a:lnTo>
                  <a:pt x="680152" y="141801"/>
                </a:lnTo>
                <a:lnTo>
                  <a:pt x="697239" y="151224"/>
                </a:lnTo>
                <a:cubicBezTo>
                  <a:pt x="740442" y="181124"/>
                  <a:pt x="776367" y="218792"/>
                  <a:pt x="803895" y="261447"/>
                </a:cubicBezTo>
                <a:lnTo>
                  <a:pt x="809733" y="272732"/>
                </a:lnTo>
                <a:lnTo>
                  <a:pt x="857434" y="253576"/>
                </a:lnTo>
                <a:cubicBezTo>
                  <a:pt x="873542" y="247108"/>
                  <a:pt x="890748" y="247781"/>
                  <a:pt x="905543" y="254098"/>
                </a:cubicBezTo>
                <a:cubicBezTo>
                  <a:pt x="920338" y="260415"/>
                  <a:pt x="932724" y="272377"/>
                  <a:pt x="939193" y="288484"/>
                </a:cubicBezTo>
                <a:cubicBezTo>
                  <a:pt x="952130" y="320701"/>
                  <a:pt x="936501" y="357306"/>
                  <a:pt x="904285" y="370243"/>
                </a:cubicBezTo>
                <a:lnTo>
                  <a:pt x="856583" y="389399"/>
                </a:lnTo>
                <a:lnTo>
                  <a:pt x="860173" y="401590"/>
                </a:lnTo>
                <a:cubicBezTo>
                  <a:pt x="869791" y="451437"/>
                  <a:pt x="869896" y="503489"/>
                  <a:pt x="859371" y="554964"/>
                </a:cubicBezTo>
                <a:lnTo>
                  <a:pt x="854326" y="571098"/>
                </a:lnTo>
                <a:lnTo>
                  <a:pt x="901887" y="591404"/>
                </a:lnTo>
                <a:cubicBezTo>
                  <a:pt x="933816" y="605037"/>
                  <a:pt x="948648" y="641972"/>
                  <a:pt x="935015" y="673900"/>
                </a:cubicBezTo>
                <a:cubicBezTo>
                  <a:pt x="921384" y="705829"/>
                  <a:pt x="884448" y="720661"/>
                  <a:pt x="852520" y="707028"/>
                </a:cubicBezTo>
                <a:lnTo>
                  <a:pt x="804958" y="686721"/>
                </a:lnTo>
                <a:lnTo>
                  <a:pt x="796797" y="701521"/>
                </a:lnTo>
                <a:cubicBezTo>
                  <a:pt x="766897" y="744725"/>
                  <a:pt x="729229" y="780649"/>
                  <a:pt x="686574" y="808177"/>
                </a:cubicBezTo>
                <a:lnTo>
                  <a:pt x="672969" y="815216"/>
                </a:lnTo>
                <a:lnTo>
                  <a:pt x="694794" y="869564"/>
                </a:lnTo>
                <a:cubicBezTo>
                  <a:pt x="707196" y="900449"/>
                  <a:pt x="692213" y="935541"/>
                  <a:pt x="661329" y="947944"/>
                </a:cubicBezTo>
                <a:cubicBezTo>
                  <a:pt x="630444" y="960346"/>
                  <a:pt x="595352" y="945363"/>
                  <a:pt x="582949" y="914478"/>
                </a:cubicBezTo>
                <a:lnTo>
                  <a:pt x="561124" y="860130"/>
                </a:lnTo>
                <a:lnTo>
                  <a:pt x="546430" y="864455"/>
                </a:lnTo>
                <a:cubicBezTo>
                  <a:pt x="496583" y="874073"/>
                  <a:pt x="444531" y="874179"/>
                  <a:pt x="393056" y="863653"/>
                </a:cubicBezTo>
                <a:lnTo>
                  <a:pt x="374432" y="857830"/>
                </a:lnTo>
                <a:lnTo>
                  <a:pt x="351317" y="911967"/>
                </a:lnTo>
                <a:cubicBezTo>
                  <a:pt x="338248" y="942577"/>
                  <a:pt x="302839" y="956797"/>
                  <a:pt x="272229" y="943727"/>
                </a:cubicBezTo>
                <a:cubicBezTo>
                  <a:pt x="241620" y="930658"/>
                  <a:pt x="227401" y="895250"/>
                  <a:pt x="240469" y="864640"/>
                </a:cubicBezTo>
                <a:lnTo>
                  <a:pt x="263585" y="810501"/>
                </a:lnTo>
                <a:lnTo>
                  <a:pt x="246499" y="801078"/>
                </a:lnTo>
                <a:cubicBezTo>
                  <a:pt x="203296" y="771180"/>
                  <a:pt x="167372" y="733512"/>
                  <a:pt x="139844" y="690857"/>
                </a:cubicBezTo>
                <a:lnTo>
                  <a:pt x="134004" y="679570"/>
                </a:lnTo>
                <a:lnTo>
                  <a:pt x="86303" y="698726"/>
                </a:lnTo>
                <a:cubicBezTo>
                  <a:pt x="54086" y="711663"/>
                  <a:pt x="17482" y="696034"/>
                  <a:pt x="4544" y="663818"/>
                </a:cubicBezTo>
                <a:cubicBezTo>
                  <a:pt x="-8393" y="631601"/>
                  <a:pt x="7236" y="594996"/>
                  <a:pt x="39452" y="582059"/>
                </a:cubicBezTo>
                <a:lnTo>
                  <a:pt x="87155" y="562903"/>
                </a:lnTo>
                <a:lnTo>
                  <a:pt x="83566" y="550713"/>
                </a:lnTo>
                <a:cubicBezTo>
                  <a:pt x="73948" y="500866"/>
                  <a:pt x="73842" y="448815"/>
                  <a:pt x="84367" y="397338"/>
                </a:cubicBezTo>
                <a:lnTo>
                  <a:pt x="89412" y="381206"/>
                </a:lnTo>
                <a:lnTo>
                  <a:pt x="41847" y="360897"/>
                </a:lnTo>
                <a:cubicBezTo>
                  <a:pt x="9919" y="347265"/>
                  <a:pt x="-4913" y="310332"/>
                  <a:pt x="8719" y="278404"/>
                </a:cubicBezTo>
                <a:cubicBezTo>
                  <a:pt x="22351" y="246476"/>
                  <a:pt x="59285" y="231645"/>
                  <a:pt x="91212" y="245277"/>
                </a:cubicBezTo>
                <a:lnTo>
                  <a:pt x="138777" y="265585"/>
                </a:lnTo>
                <a:lnTo>
                  <a:pt x="146942" y="250782"/>
                </a:lnTo>
                <a:cubicBezTo>
                  <a:pt x="176841" y="207579"/>
                  <a:pt x="214509" y="171654"/>
                  <a:pt x="257164" y="144127"/>
                </a:cubicBezTo>
                <a:lnTo>
                  <a:pt x="270769" y="137088"/>
                </a:lnTo>
                <a:lnTo>
                  <a:pt x="248942" y="82735"/>
                </a:lnTo>
                <a:cubicBezTo>
                  <a:pt x="236540" y="51850"/>
                  <a:pt x="251523" y="16758"/>
                  <a:pt x="282407" y="4355"/>
                </a:cubicBezTo>
                <a:cubicBezTo>
                  <a:pt x="290129" y="1255"/>
                  <a:pt x="298113" y="-134"/>
                  <a:pt x="305940" y="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任意多边形 128">
            <a:extLst>
              <a:ext uri="{FF2B5EF4-FFF2-40B4-BE49-F238E27FC236}">
                <a16:creationId xmlns:a16="http://schemas.microsoft.com/office/drawing/2014/main" id="{A2A2F0FC-DE13-9340-B5A2-2D4F66B0BA65}"/>
              </a:ext>
            </a:extLst>
          </p:cNvPr>
          <p:cNvSpPr/>
          <p:nvPr/>
        </p:nvSpPr>
        <p:spPr>
          <a:xfrm>
            <a:off x="6922059" y="2065260"/>
            <a:ext cx="1030164" cy="1039510"/>
          </a:xfrm>
          <a:custGeom>
            <a:avLst/>
            <a:gdLst>
              <a:gd name="connsiteX0" fmla="*/ 472625 w 943737"/>
              <a:gd name="connsiteY0" fmla="*/ 278424 h 952300"/>
              <a:gd name="connsiteX1" fmla="*/ 290068 w 943737"/>
              <a:gd name="connsiteY1" fmla="*/ 398529 h 952300"/>
              <a:gd name="connsiteX2" fmla="*/ 394246 w 943737"/>
              <a:gd name="connsiteY2" fmla="*/ 657951 h 952300"/>
              <a:gd name="connsiteX3" fmla="*/ 653668 w 943737"/>
              <a:gd name="connsiteY3" fmla="*/ 553774 h 952300"/>
              <a:gd name="connsiteX4" fmla="*/ 549490 w 943737"/>
              <a:gd name="connsiteY4" fmla="*/ 294351 h 952300"/>
              <a:gd name="connsiteX5" fmla="*/ 472625 w 943737"/>
              <a:gd name="connsiteY5" fmla="*/ 278424 h 952300"/>
              <a:gd name="connsiteX6" fmla="*/ 305940 w 943737"/>
              <a:gd name="connsiteY6" fmla="*/ 9 h 952300"/>
              <a:gd name="connsiteX7" fmla="*/ 328528 w 943737"/>
              <a:gd name="connsiteY7" fmla="*/ 4856 h 952300"/>
              <a:gd name="connsiteX8" fmla="*/ 360787 w 943737"/>
              <a:gd name="connsiteY8" fmla="*/ 37821 h 952300"/>
              <a:gd name="connsiteX9" fmla="*/ 382614 w 943737"/>
              <a:gd name="connsiteY9" fmla="*/ 92174 h 952300"/>
              <a:gd name="connsiteX10" fmla="*/ 397307 w 943737"/>
              <a:gd name="connsiteY10" fmla="*/ 87849 h 952300"/>
              <a:gd name="connsiteX11" fmla="*/ 550682 w 943737"/>
              <a:gd name="connsiteY11" fmla="*/ 88649 h 952300"/>
              <a:gd name="connsiteX12" fmla="*/ 569305 w 943737"/>
              <a:gd name="connsiteY12" fmla="*/ 94473 h 952300"/>
              <a:gd name="connsiteX13" fmla="*/ 592420 w 943737"/>
              <a:gd name="connsiteY13" fmla="*/ 40334 h 952300"/>
              <a:gd name="connsiteX14" fmla="*/ 671507 w 943737"/>
              <a:gd name="connsiteY14" fmla="*/ 8574 h 952300"/>
              <a:gd name="connsiteX15" fmla="*/ 703267 w 943737"/>
              <a:gd name="connsiteY15" fmla="*/ 87662 h 952300"/>
              <a:gd name="connsiteX16" fmla="*/ 680152 w 943737"/>
              <a:gd name="connsiteY16" fmla="*/ 141801 h 952300"/>
              <a:gd name="connsiteX17" fmla="*/ 697239 w 943737"/>
              <a:gd name="connsiteY17" fmla="*/ 151224 h 952300"/>
              <a:gd name="connsiteX18" fmla="*/ 803895 w 943737"/>
              <a:gd name="connsiteY18" fmla="*/ 261447 h 952300"/>
              <a:gd name="connsiteX19" fmla="*/ 809733 w 943737"/>
              <a:gd name="connsiteY19" fmla="*/ 272732 h 952300"/>
              <a:gd name="connsiteX20" fmla="*/ 857434 w 943737"/>
              <a:gd name="connsiteY20" fmla="*/ 253576 h 952300"/>
              <a:gd name="connsiteX21" fmla="*/ 905543 w 943737"/>
              <a:gd name="connsiteY21" fmla="*/ 254098 h 952300"/>
              <a:gd name="connsiteX22" fmla="*/ 939193 w 943737"/>
              <a:gd name="connsiteY22" fmla="*/ 288484 h 952300"/>
              <a:gd name="connsiteX23" fmla="*/ 904285 w 943737"/>
              <a:gd name="connsiteY23" fmla="*/ 370243 h 952300"/>
              <a:gd name="connsiteX24" fmla="*/ 856583 w 943737"/>
              <a:gd name="connsiteY24" fmla="*/ 389399 h 952300"/>
              <a:gd name="connsiteX25" fmla="*/ 860173 w 943737"/>
              <a:gd name="connsiteY25" fmla="*/ 401590 h 952300"/>
              <a:gd name="connsiteX26" fmla="*/ 859371 w 943737"/>
              <a:gd name="connsiteY26" fmla="*/ 554964 h 952300"/>
              <a:gd name="connsiteX27" fmla="*/ 854326 w 943737"/>
              <a:gd name="connsiteY27" fmla="*/ 571098 h 952300"/>
              <a:gd name="connsiteX28" fmla="*/ 901887 w 943737"/>
              <a:gd name="connsiteY28" fmla="*/ 591404 h 952300"/>
              <a:gd name="connsiteX29" fmla="*/ 935015 w 943737"/>
              <a:gd name="connsiteY29" fmla="*/ 673900 h 952300"/>
              <a:gd name="connsiteX30" fmla="*/ 852520 w 943737"/>
              <a:gd name="connsiteY30" fmla="*/ 707028 h 952300"/>
              <a:gd name="connsiteX31" fmla="*/ 804958 w 943737"/>
              <a:gd name="connsiteY31" fmla="*/ 686721 h 952300"/>
              <a:gd name="connsiteX32" fmla="*/ 796797 w 943737"/>
              <a:gd name="connsiteY32" fmla="*/ 701521 h 952300"/>
              <a:gd name="connsiteX33" fmla="*/ 686574 w 943737"/>
              <a:gd name="connsiteY33" fmla="*/ 808177 h 952300"/>
              <a:gd name="connsiteX34" fmla="*/ 672969 w 943737"/>
              <a:gd name="connsiteY34" fmla="*/ 815216 h 952300"/>
              <a:gd name="connsiteX35" fmla="*/ 694794 w 943737"/>
              <a:gd name="connsiteY35" fmla="*/ 869564 h 952300"/>
              <a:gd name="connsiteX36" fmla="*/ 661329 w 943737"/>
              <a:gd name="connsiteY36" fmla="*/ 947944 h 952300"/>
              <a:gd name="connsiteX37" fmla="*/ 582949 w 943737"/>
              <a:gd name="connsiteY37" fmla="*/ 914478 h 952300"/>
              <a:gd name="connsiteX38" fmla="*/ 561124 w 943737"/>
              <a:gd name="connsiteY38" fmla="*/ 860130 h 952300"/>
              <a:gd name="connsiteX39" fmla="*/ 546430 w 943737"/>
              <a:gd name="connsiteY39" fmla="*/ 864455 h 952300"/>
              <a:gd name="connsiteX40" fmla="*/ 393056 w 943737"/>
              <a:gd name="connsiteY40" fmla="*/ 863653 h 952300"/>
              <a:gd name="connsiteX41" fmla="*/ 374432 w 943737"/>
              <a:gd name="connsiteY41" fmla="*/ 857830 h 952300"/>
              <a:gd name="connsiteX42" fmla="*/ 351317 w 943737"/>
              <a:gd name="connsiteY42" fmla="*/ 911967 h 952300"/>
              <a:gd name="connsiteX43" fmla="*/ 272229 w 943737"/>
              <a:gd name="connsiteY43" fmla="*/ 943727 h 952300"/>
              <a:gd name="connsiteX44" fmla="*/ 240469 w 943737"/>
              <a:gd name="connsiteY44" fmla="*/ 864640 h 952300"/>
              <a:gd name="connsiteX45" fmla="*/ 263585 w 943737"/>
              <a:gd name="connsiteY45" fmla="*/ 810501 h 952300"/>
              <a:gd name="connsiteX46" fmla="*/ 246499 w 943737"/>
              <a:gd name="connsiteY46" fmla="*/ 801078 h 952300"/>
              <a:gd name="connsiteX47" fmla="*/ 139844 w 943737"/>
              <a:gd name="connsiteY47" fmla="*/ 690857 h 952300"/>
              <a:gd name="connsiteX48" fmla="*/ 134004 w 943737"/>
              <a:gd name="connsiteY48" fmla="*/ 679570 h 952300"/>
              <a:gd name="connsiteX49" fmla="*/ 86303 w 943737"/>
              <a:gd name="connsiteY49" fmla="*/ 698726 h 952300"/>
              <a:gd name="connsiteX50" fmla="*/ 4544 w 943737"/>
              <a:gd name="connsiteY50" fmla="*/ 663818 h 952300"/>
              <a:gd name="connsiteX51" fmla="*/ 39452 w 943737"/>
              <a:gd name="connsiteY51" fmla="*/ 582059 h 952300"/>
              <a:gd name="connsiteX52" fmla="*/ 87155 w 943737"/>
              <a:gd name="connsiteY52" fmla="*/ 562903 h 952300"/>
              <a:gd name="connsiteX53" fmla="*/ 83566 w 943737"/>
              <a:gd name="connsiteY53" fmla="*/ 550713 h 952300"/>
              <a:gd name="connsiteX54" fmla="*/ 84367 w 943737"/>
              <a:gd name="connsiteY54" fmla="*/ 397338 h 952300"/>
              <a:gd name="connsiteX55" fmla="*/ 89412 w 943737"/>
              <a:gd name="connsiteY55" fmla="*/ 381206 h 952300"/>
              <a:gd name="connsiteX56" fmla="*/ 41847 w 943737"/>
              <a:gd name="connsiteY56" fmla="*/ 360897 h 952300"/>
              <a:gd name="connsiteX57" fmla="*/ 8719 w 943737"/>
              <a:gd name="connsiteY57" fmla="*/ 278404 h 952300"/>
              <a:gd name="connsiteX58" fmla="*/ 91212 w 943737"/>
              <a:gd name="connsiteY58" fmla="*/ 245277 h 952300"/>
              <a:gd name="connsiteX59" fmla="*/ 138777 w 943737"/>
              <a:gd name="connsiteY59" fmla="*/ 265585 h 952300"/>
              <a:gd name="connsiteX60" fmla="*/ 146942 w 943737"/>
              <a:gd name="connsiteY60" fmla="*/ 250782 h 952300"/>
              <a:gd name="connsiteX61" fmla="*/ 257164 w 943737"/>
              <a:gd name="connsiteY61" fmla="*/ 144127 h 952300"/>
              <a:gd name="connsiteX62" fmla="*/ 270769 w 943737"/>
              <a:gd name="connsiteY62" fmla="*/ 137088 h 952300"/>
              <a:gd name="connsiteX63" fmla="*/ 248942 w 943737"/>
              <a:gd name="connsiteY63" fmla="*/ 82735 h 952300"/>
              <a:gd name="connsiteX64" fmla="*/ 282407 w 943737"/>
              <a:gd name="connsiteY64" fmla="*/ 4355 h 952300"/>
              <a:gd name="connsiteX65" fmla="*/ 305940 w 943737"/>
              <a:gd name="connsiteY65" fmla="*/ 9 h 95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943737" h="952300">
                <a:moveTo>
                  <a:pt x="472625" y="278424"/>
                </a:moveTo>
                <a:cubicBezTo>
                  <a:pt x="395591" y="278162"/>
                  <a:pt x="322220" y="323225"/>
                  <a:pt x="290068" y="398529"/>
                </a:cubicBezTo>
                <a:cubicBezTo>
                  <a:pt x="247198" y="498935"/>
                  <a:pt x="293840" y="615082"/>
                  <a:pt x="394246" y="657951"/>
                </a:cubicBezTo>
                <a:cubicBezTo>
                  <a:pt x="494652" y="700822"/>
                  <a:pt x="610799" y="654180"/>
                  <a:pt x="653668" y="553774"/>
                </a:cubicBezTo>
                <a:cubicBezTo>
                  <a:pt x="696539" y="453368"/>
                  <a:pt x="649897" y="337221"/>
                  <a:pt x="549490" y="294351"/>
                </a:cubicBezTo>
                <a:cubicBezTo>
                  <a:pt x="524389" y="283634"/>
                  <a:pt x="498303" y="278511"/>
                  <a:pt x="472625" y="278424"/>
                </a:cubicBezTo>
                <a:close/>
                <a:moveTo>
                  <a:pt x="305940" y="9"/>
                </a:moveTo>
                <a:cubicBezTo>
                  <a:pt x="313767" y="152"/>
                  <a:pt x="321436" y="1828"/>
                  <a:pt x="328528" y="4856"/>
                </a:cubicBezTo>
                <a:cubicBezTo>
                  <a:pt x="342711" y="10911"/>
                  <a:pt x="354586" y="22378"/>
                  <a:pt x="360787" y="37821"/>
                </a:cubicBezTo>
                <a:lnTo>
                  <a:pt x="382614" y="92174"/>
                </a:lnTo>
                <a:lnTo>
                  <a:pt x="397307" y="87849"/>
                </a:lnTo>
                <a:cubicBezTo>
                  <a:pt x="447154" y="78229"/>
                  <a:pt x="499206" y="78125"/>
                  <a:pt x="550682" y="88649"/>
                </a:cubicBezTo>
                <a:lnTo>
                  <a:pt x="569305" y="94473"/>
                </a:lnTo>
                <a:lnTo>
                  <a:pt x="592420" y="40334"/>
                </a:lnTo>
                <a:cubicBezTo>
                  <a:pt x="605489" y="9724"/>
                  <a:pt x="640898" y="-4495"/>
                  <a:pt x="671507" y="8574"/>
                </a:cubicBezTo>
                <a:cubicBezTo>
                  <a:pt x="702117" y="21644"/>
                  <a:pt x="716336" y="57052"/>
                  <a:pt x="703267" y="87662"/>
                </a:cubicBezTo>
                <a:lnTo>
                  <a:pt x="680152" y="141801"/>
                </a:lnTo>
                <a:lnTo>
                  <a:pt x="697239" y="151224"/>
                </a:lnTo>
                <a:cubicBezTo>
                  <a:pt x="740442" y="181124"/>
                  <a:pt x="776367" y="218792"/>
                  <a:pt x="803895" y="261447"/>
                </a:cubicBezTo>
                <a:lnTo>
                  <a:pt x="809733" y="272732"/>
                </a:lnTo>
                <a:lnTo>
                  <a:pt x="857434" y="253576"/>
                </a:lnTo>
                <a:cubicBezTo>
                  <a:pt x="873542" y="247108"/>
                  <a:pt x="890748" y="247781"/>
                  <a:pt x="905543" y="254098"/>
                </a:cubicBezTo>
                <a:cubicBezTo>
                  <a:pt x="920338" y="260415"/>
                  <a:pt x="932724" y="272377"/>
                  <a:pt x="939193" y="288484"/>
                </a:cubicBezTo>
                <a:cubicBezTo>
                  <a:pt x="952130" y="320701"/>
                  <a:pt x="936501" y="357306"/>
                  <a:pt x="904285" y="370243"/>
                </a:cubicBezTo>
                <a:lnTo>
                  <a:pt x="856583" y="389399"/>
                </a:lnTo>
                <a:lnTo>
                  <a:pt x="860173" y="401590"/>
                </a:lnTo>
                <a:cubicBezTo>
                  <a:pt x="869791" y="451437"/>
                  <a:pt x="869896" y="503489"/>
                  <a:pt x="859371" y="554964"/>
                </a:cubicBezTo>
                <a:lnTo>
                  <a:pt x="854326" y="571098"/>
                </a:lnTo>
                <a:lnTo>
                  <a:pt x="901887" y="591404"/>
                </a:lnTo>
                <a:cubicBezTo>
                  <a:pt x="933816" y="605037"/>
                  <a:pt x="948648" y="641972"/>
                  <a:pt x="935015" y="673900"/>
                </a:cubicBezTo>
                <a:cubicBezTo>
                  <a:pt x="921384" y="705829"/>
                  <a:pt x="884448" y="720661"/>
                  <a:pt x="852520" y="707028"/>
                </a:cubicBezTo>
                <a:lnTo>
                  <a:pt x="804958" y="686721"/>
                </a:lnTo>
                <a:lnTo>
                  <a:pt x="796797" y="701521"/>
                </a:lnTo>
                <a:cubicBezTo>
                  <a:pt x="766897" y="744725"/>
                  <a:pt x="729229" y="780649"/>
                  <a:pt x="686574" y="808177"/>
                </a:cubicBezTo>
                <a:lnTo>
                  <a:pt x="672969" y="815216"/>
                </a:lnTo>
                <a:lnTo>
                  <a:pt x="694794" y="869564"/>
                </a:lnTo>
                <a:cubicBezTo>
                  <a:pt x="707196" y="900449"/>
                  <a:pt x="692213" y="935541"/>
                  <a:pt x="661329" y="947944"/>
                </a:cubicBezTo>
                <a:cubicBezTo>
                  <a:pt x="630444" y="960346"/>
                  <a:pt x="595352" y="945363"/>
                  <a:pt x="582949" y="914478"/>
                </a:cubicBezTo>
                <a:lnTo>
                  <a:pt x="561124" y="860130"/>
                </a:lnTo>
                <a:lnTo>
                  <a:pt x="546430" y="864455"/>
                </a:lnTo>
                <a:cubicBezTo>
                  <a:pt x="496583" y="874073"/>
                  <a:pt x="444531" y="874179"/>
                  <a:pt x="393056" y="863653"/>
                </a:cubicBezTo>
                <a:lnTo>
                  <a:pt x="374432" y="857830"/>
                </a:lnTo>
                <a:lnTo>
                  <a:pt x="351317" y="911967"/>
                </a:lnTo>
                <a:cubicBezTo>
                  <a:pt x="338248" y="942577"/>
                  <a:pt x="302839" y="956797"/>
                  <a:pt x="272229" y="943727"/>
                </a:cubicBezTo>
                <a:cubicBezTo>
                  <a:pt x="241620" y="930658"/>
                  <a:pt x="227401" y="895250"/>
                  <a:pt x="240469" y="864640"/>
                </a:cubicBezTo>
                <a:lnTo>
                  <a:pt x="263585" y="810501"/>
                </a:lnTo>
                <a:lnTo>
                  <a:pt x="246499" y="801078"/>
                </a:lnTo>
                <a:cubicBezTo>
                  <a:pt x="203296" y="771180"/>
                  <a:pt x="167372" y="733512"/>
                  <a:pt x="139844" y="690857"/>
                </a:cubicBezTo>
                <a:lnTo>
                  <a:pt x="134004" y="679570"/>
                </a:lnTo>
                <a:lnTo>
                  <a:pt x="86303" y="698726"/>
                </a:lnTo>
                <a:cubicBezTo>
                  <a:pt x="54086" y="711663"/>
                  <a:pt x="17482" y="696034"/>
                  <a:pt x="4544" y="663818"/>
                </a:cubicBezTo>
                <a:cubicBezTo>
                  <a:pt x="-8393" y="631601"/>
                  <a:pt x="7236" y="594996"/>
                  <a:pt x="39452" y="582059"/>
                </a:cubicBezTo>
                <a:lnTo>
                  <a:pt x="87155" y="562903"/>
                </a:lnTo>
                <a:lnTo>
                  <a:pt x="83566" y="550713"/>
                </a:lnTo>
                <a:cubicBezTo>
                  <a:pt x="73948" y="500866"/>
                  <a:pt x="73842" y="448815"/>
                  <a:pt x="84367" y="397338"/>
                </a:cubicBezTo>
                <a:lnTo>
                  <a:pt x="89412" y="381206"/>
                </a:lnTo>
                <a:lnTo>
                  <a:pt x="41847" y="360897"/>
                </a:lnTo>
                <a:cubicBezTo>
                  <a:pt x="9919" y="347265"/>
                  <a:pt x="-4913" y="310332"/>
                  <a:pt x="8719" y="278404"/>
                </a:cubicBezTo>
                <a:cubicBezTo>
                  <a:pt x="22351" y="246476"/>
                  <a:pt x="59285" y="231645"/>
                  <a:pt x="91212" y="245277"/>
                </a:cubicBezTo>
                <a:lnTo>
                  <a:pt x="138777" y="265585"/>
                </a:lnTo>
                <a:lnTo>
                  <a:pt x="146942" y="250782"/>
                </a:lnTo>
                <a:cubicBezTo>
                  <a:pt x="176841" y="207579"/>
                  <a:pt x="214509" y="171654"/>
                  <a:pt x="257164" y="144127"/>
                </a:cubicBezTo>
                <a:lnTo>
                  <a:pt x="270769" y="137088"/>
                </a:lnTo>
                <a:lnTo>
                  <a:pt x="248942" y="82735"/>
                </a:lnTo>
                <a:cubicBezTo>
                  <a:pt x="236540" y="51850"/>
                  <a:pt x="251523" y="16758"/>
                  <a:pt x="282407" y="4355"/>
                </a:cubicBezTo>
                <a:cubicBezTo>
                  <a:pt x="290129" y="1255"/>
                  <a:pt x="298113" y="-134"/>
                  <a:pt x="305940" y="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97F4DB8F-97BA-8A40-B846-37A8252F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DATABASE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4" name="图片 23" descr="图片包含 王后&#10;&#10;&#10;&#10;自动生成的说明">
            <a:extLst>
              <a:ext uri="{FF2B5EF4-FFF2-40B4-BE49-F238E27FC236}">
                <a16:creationId xmlns:a16="http://schemas.microsoft.com/office/drawing/2014/main" id="{ED362E29-BB17-BD45-B7BC-0363BDC729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0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9" grpId="0"/>
      <p:bldP spid="10" grpId="0" animBg="1"/>
      <p:bldP spid="10" grpId="1" animBg="1"/>
      <p:bldP spid="14" grpId="0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E95F9F7-3983-4546-8331-D81AB703DE44}"/>
              </a:ext>
            </a:extLst>
          </p:cNvPr>
          <p:cNvSpPr/>
          <p:nvPr/>
        </p:nvSpPr>
        <p:spPr>
          <a:xfrm>
            <a:off x="1310581" y="4273617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RATING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6ACE6BD-C6EA-934D-9F10-FC3C4A1E226C}"/>
              </a:ext>
            </a:extLst>
          </p:cNvPr>
          <p:cNvGrpSpPr/>
          <p:nvPr/>
        </p:nvGrpSpPr>
        <p:grpSpPr>
          <a:xfrm>
            <a:off x="2594036" y="1731023"/>
            <a:ext cx="7025214" cy="1703222"/>
            <a:chOff x="2594036" y="1731023"/>
            <a:chExt cx="7025214" cy="1703222"/>
          </a:xfrm>
        </p:grpSpPr>
        <p:sp>
          <p:nvSpPr>
            <p:cNvPr id="5" name="任意多边形 58">
              <a:extLst>
                <a:ext uri="{FF2B5EF4-FFF2-40B4-BE49-F238E27FC236}">
                  <a16:creationId xmlns:a16="http://schemas.microsoft.com/office/drawing/2014/main" id="{3F3D4FD5-E701-2E4B-81D6-4B7AA187E5A4}"/>
                </a:ext>
              </a:extLst>
            </p:cNvPr>
            <p:cNvSpPr/>
            <p:nvPr/>
          </p:nvSpPr>
          <p:spPr>
            <a:xfrm>
              <a:off x="7916028" y="1731023"/>
              <a:ext cx="1703222" cy="1703222"/>
            </a:xfrm>
            <a:custGeom>
              <a:avLst/>
              <a:gdLst>
                <a:gd name="connsiteX0" fmla="*/ 885717 w 2333806"/>
                <a:gd name="connsiteY0" fmla="*/ 470942 h 2333807"/>
                <a:gd name="connsiteX1" fmla="*/ 470942 w 2333806"/>
                <a:gd name="connsiteY1" fmla="*/ 1448090 h 2333807"/>
                <a:gd name="connsiteX2" fmla="*/ 1448090 w 2333806"/>
                <a:gd name="connsiteY2" fmla="*/ 1862864 h 2333807"/>
                <a:gd name="connsiteX3" fmla="*/ 1862864 w 2333806"/>
                <a:gd name="connsiteY3" fmla="*/ 885717 h 2333807"/>
                <a:gd name="connsiteX4" fmla="*/ 885717 w 2333806"/>
                <a:gd name="connsiteY4" fmla="*/ 470942 h 2333807"/>
                <a:gd name="connsiteX5" fmla="*/ 729773 w 2333806"/>
                <a:gd name="connsiteY5" fmla="*/ 84969 h 2333807"/>
                <a:gd name="connsiteX6" fmla="*/ 850669 w 2333806"/>
                <a:gd name="connsiteY6" fmla="*/ 136286 h 2333807"/>
                <a:gd name="connsiteX7" fmla="*/ 892245 w 2333806"/>
                <a:gd name="connsiteY7" fmla="*/ 239189 h 2333807"/>
                <a:gd name="connsiteX8" fmla="*/ 897994 w 2333806"/>
                <a:gd name="connsiteY8" fmla="*/ 237197 h 2333807"/>
                <a:gd name="connsiteX9" fmla="*/ 992578 w 2333806"/>
                <a:gd name="connsiteY9" fmla="*/ 214799 h 2333807"/>
                <a:gd name="connsiteX10" fmla="*/ 1074034 w 2333806"/>
                <a:gd name="connsiteY10" fmla="*/ 203959 h 2333807"/>
                <a:gd name="connsiteX11" fmla="*/ 1074034 w 2333806"/>
                <a:gd name="connsiteY11" fmla="*/ 92869 h 2333807"/>
                <a:gd name="connsiteX12" fmla="*/ 1130754 w 2333806"/>
                <a:gd name="connsiteY12" fmla="*/ 7298 h 2333807"/>
                <a:gd name="connsiteX13" fmla="*/ 1166903 w 2333806"/>
                <a:gd name="connsiteY13" fmla="*/ 0 h 2333807"/>
                <a:gd name="connsiteX14" fmla="*/ 1259772 w 2333806"/>
                <a:gd name="connsiteY14" fmla="*/ 92869 h 2333807"/>
                <a:gd name="connsiteX15" fmla="*/ 1259772 w 2333806"/>
                <a:gd name="connsiteY15" fmla="*/ 204083 h 2333807"/>
                <a:gd name="connsiteX16" fmla="*/ 1275829 w 2333806"/>
                <a:gd name="connsiteY16" fmla="*/ 205127 h 2333807"/>
                <a:gd name="connsiteX17" fmla="*/ 1367969 w 2333806"/>
                <a:gd name="connsiteY17" fmla="*/ 220181 h 2333807"/>
                <a:gd name="connsiteX18" fmla="*/ 1456065 w 2333806"/>
                <a:gd name="connsiteY18" fmla="*/ 248001 h 2333807"/>
                <a:gd name="connsiteX19" fmla="*/ 1501076 w 2333806"/>
                <a:gd name="connsiteY19" fmla="*/ 141963 h 2333807"/>
                <a:gd name="connsiteX20" fmla="*/ 1551773 w 2333806"/>
                <a:gd name="connsiteY20" fmla="*/ 92143 h 2333807"/>
                <a:gd name="connsiteX21" fmla="*/ 1622849 w 2333806"/>
                <a:gd name="connsiteY21" fmla="*/ 92763 h 2333807"/>
                <a:gd name="connsiteX22" fmla="*/ 1672048 w 2333806"/>
                <a:gd name="connsiteY22" fmla="*/ 214537 h 2333807"/>
                <a:gd name="connsiteX23" fmla="*/ 1627038 w 2333806"/>
                <a:gd name="connsiteY23" fmla="*/ 320574 h 2333807"/>
                <a:gd name="connsiteX24" fmla="*/ 1708247 w 2333806"/>
                <a:gd name="connsiteY24" fmla="*/ 364621 h 2333807"/>
                <a:gd name="connsiteX25" fmla="*/ 1782477 w 2333806"/>
                <a:gd name="connsiteY25" fmla="*/ 419993 h 2333807"/>
                <a:gd name="connsiteX26" fmla="*/ 1860692 w 2333806"/>
                <a:gd name="connsiteY26" fmla="*/ 341778 h 2333807"/>
                <a:gd name="connsiteX27" fmla="*/ 1891414 w 2333806"/>
                <a:gd name="connsiteY27" fmla="*/ 321378 h 2333807"/>
                <a:gd name="connsiteX28" fmla="*/ 1992029 w 2333806"/>
                <a:gd name="connsiteY28" fmla="*/ 341778 h 2333807"/>
                <a:gd name="connsiteX29" fmla="*/ 1992029 w 2333806"/>
                <a:gd name="connsiteY29" fmla="*/ 473115 h 2333807"/>
                <a:gd name="connsiteX30" fmla="*/ 1913780 w 2333806"/>
                <a:gd name="connsiteY30" fmla="*/ 551364 h 2333807"/>
                <a:gd name="connsiteX31" fmla="*/ 1916033 w 2333806"/>
                <a:gd name="connsiteY31" fmla="*/ 553858 h 2333807"/>
                <a:gd name="connsiteX32" fmla="*/ 2022478 w 2333806"/>
                <a:gd name="connsiteY32" fmla="*/ 714512 h 2333807"/>
                <a:gd name="connsiteX33" fmla="*/ 2025039 w 2333806"/>
                <a:gd name="connsiteY33" fmla="*/ 720032 h 2333807"/>
                <a:gd name="connsiteX34" fmla="*/ 2127941 w 2333806"/>
                <a:gd name="connsiteY34" fmla="*/ 678457 h 2333807"/>
                <a:gd name="connsiteX35" fmla="*/ 2248838 w 2333806"/>
                <a:gd name="connsiteY35" fmla="*/ 729774 h 2333807"/>
                <a:gd name="connsiteX36" fmla="*/ 2197520 w 2333806"/>
                <a:gd name="connsiteY36" fmla="*/ 850670 h 2333807"/>
                <a:gd name="connsiteX37" fmla="*/ 2094618 w 2333806"/>
                <a:gd name="connsiteY37" fmla="*/ 892245 h 2333807"/>
                <a:gd name="connsiteX38" fmla="*/ 2096610 w 2333806"/>
                <a:gd name="connsiteY38" fmla="*/ 897994 h 2333807"/>
                <a:gd name="connsiteX39" fmla="*/ 2119008 w 2333806"/>
                <a:gd name="connsiteY39" fmla="*/ 992578 h 2333807"/>
                <a:gd name="connsiteX40" fmla="*/ 2129847 w 2333806"/>
                <a:gd name="connsiteY40" fmla="*/ 1074035 h 2333807"/>
                <a:gd name="connsiteX41" fmla="*/ 2240937 w 2333806"/>
                <a:gd name="connsiteY41" fmla="*/ 1074035 h 2333807"/>
                <a:gd name="connsiteX42" fmla="*/ 2333806 w 2333806"/>
                <a:gd name="connsiteY42" fmla="*/ 1166904 h 2333807"/>
                <a:gd name="connsiteX43" fmla="*/ 2240937 w 2333806"/>
                <a:gd name="connsiteY43" fmla="*/ 1259773 h 2333807"/>
                <a:gd name="connsiteX44" fmla="*/ 2129724 w 2333806"/>
                <a:gd name="connsiteY44" fmla="*/ 1259773 h 2333807"/>
                <a:gd name="connsiteX45" fmla="*/ 2128680 w 2333806"/>
                <a:gd name="connsiteY45" fmla="*/ 1275829 h 2333807"/>
                <a:gd name="connsiteX46" fmla="*/ 2113625 w 2333806"/>
                <a:gd name="connsiteY46" fmla="*/ 1367968 h 2333807"/>
                <a:gd name="connsiteX47" fmla="*/ 2085805 w 2333806"/>
                <a:gd name="connsiteY47" fmla="*/ 1456066 h 2333807"/>
                <a:gd name="connsiteX48" fmla="*/ 2191844 w 2333806"/>
                <a:gd name="connsiteY48" fmla="*/ 1501076 h 2333807"/>
                <a:gd name="connsiteX49" fmla="*/ 2241043 w 2333806"/>
                <a:gd name="connsiteY49" fmla="*/ 1622849 h 2333807"/>
                <a:gd name="connsiteX50" fmla="*/ 2119270 w 2333806"/>
                <a:gd name="connsiteY50" fmla="*/ 1672049 h 2333807"/>
                <a:gd name="connsiteX51" fmla="*/ 2013232 w 2333806"/>
                <a:gd name="connsiteY51" fmla="*/ 1627038 h 2333807"/>
                <a:gd name="connsiteX52" fmla="*/ 1969186 w 2333806"/>
                <a:gd name="connsiteY52" fmla="*/ 1708247 h 2333807"/>
                <a:gd name="connsiteX53" fmla="*/ 1913814 w 2333806"/>
                <a:gd name="connsiteY53" fmla="*/ 1782478 h 2333807"/>
                <a:gd name="connsiteX54" fmla="*/ 1992028 w 2333806"/>
                <a:gd name="connsiteY54" fmla="*/ 1860693 h 2333807"/>
                <a:gd name="connsiteX55" fmla="*/ 1992028 w 2333806"/>
                <a:gd name="connsiteY55" fmla="*/ 1992030 h 2333807"/>
                <a:gd name="connsiteX56" fmla="*/ 1860691 w 2333806"/>
                <a:gd name="connsiteY56" fmla="*/ 1992030 h 2333807"/>
                <a:gd name="connsiteX57" fmla="*/ 1782442 w 2333806"/>
                <a:gd name="connsiteY57" fmla="*/ 1913780 h 2333807"/>
                <a:gd name="connsiteX58" fmla="*/ 1779948 w 2333806"/>
                <a:gd name="connsiteY58" fmla="*/ 1916034 h 2333807"/>
                <a:gd name="connsiteX59" fmla="*/ 1619295 w 2333806"/>
                <a:gd name="connsiteY59" fmla="*/ 2022478 h 2333807"/>
                <a:gd name="connsiteX60" fmla="*/ 1613774 w 2333806"/>
                <a:gd name="connsiteY60" fmla="*/ 2025039 h 2333807"/>
                <a:gd name="connsiteX61" fmla="*/ 1655350 w 2333806"/>
                <a:gd name="connsiteY61" fmla="*/ 2127942 h 2333807"/>
                <a:gd name="connsiteX62" fmla="*/ 1604032 w 2333806"/>
                <a:gd name="connsiteY62" fmla="*/ 2248838 h 2333807"/>
                <a:gd name="connsiteX63" fmla="*/ 1483136 w 2333806"/>
                <a:gd name="connsiteY63" fmla="*/ 2197521 h 2333807"/>
                <a:gd name="connsiteX64" fmla="*/ 1441561 w 2333806"/>
                <a:gd name="connsiteY64" fmla="*/ 2094618 h 2333807"/>
                <a:gd name="connsiteX65" fmla="*/ 1435812 w 2333806"/>
                <a:gd name="connsiteY65" fmla="*/ 2096610 h 2333807"/>
                <a:gd name="connsiteX66" fmla="*/ 1341228 w 2333806"/>
                <a:gd name="connsiteY66" fmla="*/ 2119008 h 2333807"/>
                <a:gd name="connsiteX67" fmla="*/ 1259772 w 2333806"/>
                <a:gd name="connsiteY67" fmla="*/ 2129848 h 2333807"/>
                <a:gd name="connsiteX68" fmla="*/ 1259772 w 2333806"/>
                <a:gd name="connsiteY68" fmla="*/ 2240938 h 2333807"/>
                <a:gd name="connsiteX69" fmla="*/ 1166903 w 2333806"/>
                <a:gd name="connsiteY69" fmla="*/ 2333807 h 2333807"/>
                <a:gd name="connsiteX70" fmla="*/ 1074033 w 2333806"/>
                <a:gd name="connsiteY70" fmla="*/ 2240938 h 2333807"/>
                <a:gd name="connsiteX71" fmla="*/ 1074034 w 2333806"/>
                <a:gd name="connsiteY71" fmla="*/ 2129724 h 2333807"/>
                <a:gd name="connsiteX72" fmla="*/ 1057977 w 2333806"/>
                <a:gd name="connsiteY72" fmla="*/ 2128680 h 2333807"/>
                <a:gd name="connsiteX73" fmla="*/ 965838 w 2333806"/>
                <a:gd name="connsiteY73" fmla="*/ 2113626 h 2333807"/>
                <a:gd name="connsiteX74" fmla="*/ 877740 w 2333806"/>
                <a:gd name="connsiteY74" fmla="*/ 2085806 h 2333807"/>
                <a:gd name="connsiteX75" fmla="*/ 832730 w 2333806"/>
                <a:gd name="connsiteY75" fmla="*/ 2191844 h 2333807"/>
                <a:gd name="connsiteX76" fmla="*/ 710957 w 2333806"/>
                <a:gd name="connsiteY76" fmla="*/ 2241044 h 2333807"/>
                <a:gd name="connsiteX77" fmla="*/ 661757 w 2333806"/>
                <a:gd name="connsiteY77" fmla="*/ 2119271 h 2333807"/>
                <a:gd name="connsiteX78" fmla="*/ 706768 w 2333806"/>
                <a:gd name="connsiteY78" fmla="*/ 2013232 h 2333807"/>
                <a:gd name="connsiteX79" fmla="*/ 625560 w 2333806"/>
                <a:gd name="connsiteY79" fmla="*/ 1969186 h 2333807"/>
                <a:gd name="connsiteX80" fmla="*/ 551328 w 2333806"/>
                <a:gd name="connsiteY80" fmla="*/ 1913814 h 2333807"/>
                <a:gd name="connsiteX81" fmla="*/ 473114 w 2333806"/>
                <a:gd name="connsiteY81" fmla="*/ 1992029 h 2333807"/>
                <a:gd name="connsiteX82" fmla="*/ 341776 w 2333806"/>
                <a:gd name="connsiteY82" fmla="*/ 1992029 h 2333807"/>
                <a:gd name="connsiteX83" fmla="*/ 341777 w 2333806"/>
                <a:gd name="connsiteY83" fmla="*/ 1860692 h 2333807"/>
                <a:gd name="connsiteX84" fmla="*/ 420027 w 2333806"/>
                <a:gd name="connsiteY84" fmla="*/ 1782443 h 2333807"/>
                <a:gd name="connsiteX85" fmla="*/ 417773 w 2333806"/>
                <a:gd name="connsiteY85" fmla="*/ 1779948 h 2333807"/>
                <a:gd name="connsiteX86" fmla="*/ 311328 w 2333806"/>
                <a:gd name="connsiteY86" fmla="*/ 1619294 h 2333807"/>
                <a:gd name="connsiteX87" fmla="*/ 308767 w 2333806"/>
                <a:gd name="connsiteY87" fmla="*/ 1613775 h 2333807"/>
                <a:gd name="connsiteX88" fmla="*/ 205864 w 2333806"/>
                <a:gd name="connsiteY88" fmla="*/ 1655350 h 2333807"/>
                <a:gd name="connsiteX89" fmla="*/ 84968 w 2333806"/>
                <a:gd name="connsiteY89" fmla="*/ 1604033 h 2333807"/>
                <a:gd name="connsiteX90" fmla="*/ 136285 w 2333806"/>
                <a:gd name="connsiteY90" fmla="*/ 1483137 h 2333807"/>
                <a:gd name="connsiteX91" fmla="*/ 239189 w 2333806"/>
                <a:gd name="connsiteY91" fmla="*/ 1441562 h 2333807"/>
                <a:gd name="connsiteX92" fmla="*/ 237197 w 2333806"/>
                <a:gd name="connsiteY92" fmla="*/ 1435813 h 2333807"/>
                <a:gd name="connsiteX93" fmla="*/ 214799 w 2333806"/>
                <a:gd name="connsiteY93" fmla="*/ 1341228 h 2333807"/>
                <a:gd name="connsiteX94" fmla="*/ 203960 w 2333806"/>
                <a:gd name="connsiteY94" fmla="*/ 1259772 h 2333807"/>
                <a:gd name="connsiteX95" fmla="*/ 92868 w 2333806"/>
                <a:gd name="connsiteY95" fmla="*/ 1259772 h 2333807"/>
                <a:gd name="connsiteX96" fmla="*/ 0 w 2333806"/>
                <a:gd name="connsiteY96" fmla="*/ 1166903 h 2333807"/>
                <a:gd name="connsiteX97" fmla="*/ 56720 w 2333806"/>
                <a:gd name="connsiteY97" fmla="*/ 1081333 h 2333807"/>
                <a:gd name="connsiteX98" fmla="*/ 92869 w 2333806"/>
                <a:gd name="connsiteY98" fmla="*/ 1074034 h 2333807"/>
                <a:gd name="connsiteX99" fmla="*/ 204083 w 2333806"/>
                <a:gd name="connsiteY99" fmla="*/ 1074034 h 2333807"/>
                <a:gd name="connsiteX100" fmla="*/ 205127 w 2333806"/>
                <a:gd name="connsiteY100" fmla="*/ 1057977 h 2333807"/>
                <a:gd name="connsiteX101" fmla="*/ 220181 w 2333806"/>
                <a:gd name="connsiteY101" fmla="*/ 965838 h 2333807"/>
                <a:gd name="connsiteX102" fmla="*/ 248000 w 2333806"/>
                <a:gd name="connsiteY102" fmla="*/ 877741 h 2333807"/>
                <a:gd name="connsiteX103" fmla="*/ 141962 w 2333806"/>
                <a:gd name="connsiteY103" fmla="*/ 832731 h 2333807"/>
                <a:gd name="connsiteX104" fmla="*/ 92762 w 2333806"/>
                <a:gd name="connsiteY104" fmla="*/ 710958 h 2333807"/>
                <a:gd name="connsiteX105" fmla="*/ 143460 w 2333806"/>
                <a:gd name="connsiteY105" fmla="*/ 661138 h 2333807"/>
                <a:gd name="connsiteX106" fmla="*/ 214536 w 2333806"/>
                <a:gd name="connsiteY106" fmla="*/ 661758 h 2333807"/>
                <a:gd name="connsiteX107" fmla="*/ 320574 w 2333806"/>
                <a:gd name="connsiteY107" fmla="*/ 706769 h 2333807"/>
                <a:gd name="connsiteX108" fmla="*/ 364620 w 2333806"/>
                <a:gd name="connsiteY108" fmla="*/ 625560 h 2333807"/>
                <a:gd name="connsiteX109" fmla="*/ 419993 w 2333806"/>
                <a:gd name="connsiteY109" fmla="*/ 551329 h 2333807"/>
                <a:gd name="connsiteX110" fmla="*/ 341778 w 2333806"/>
                <a:gd name="connsiteY110" fmla="*/ 473114 h 2333807"/>
                <a:gd name="connsiteX111" fmla="*/ 341777 w 2333806"/>
                <a:gd name="connsiteY111" fmla="*/ 341777 h 2333807"/>
                <a:gd name="connsiteX112" fmla="*/ 372499 w 2333806"/>
                <a:gd name="connsiteY112" fmla="*/ 321377 h 2333807"/>
                <a:gd name="connsiteX113" fmla="*/ 473114 w 2333806"/>
                <a:gd name="connsiteY113" fmla="*/ 341777 h 2333807"/>
                <a:gd name="connsiteX114" fmla="*/ 551363 w 2333806"/>
                <a:gd name="connsiteY114" fmla="*/ 420027 h 2333807"/>
                <a:gd name="connsiteX115" fmla="*/ 553858 w 2333806"/>
                <a:gd name="connsiteY115" fmla="*/ 417773 h 2333807"/>
                <a:gd name="connsiteX116" fmla="*/ 714512 w 2333806"/>
                <a:gd name="connsiteY116" fmla="*/ 311329 h 2333807"/>
                <a:gd name="connsiteX117" fmla="*/ 720031 w 2333806"/>
                <a:gd name="connsiteY117" fmla="*/ 308768 h 2333807"/>
                <a:gd name="connsiteX118" fmla="*/ 678456 w 2333806"/>
                <a:gd name="connsiteY118" fmla="*/ 205865 h 2333807"/>
                <a:gd name="connsiteX119" fmla="*/ 729773 w 2333806"/>
                <a:gd name="connsiteY119" fmla="*/ 84969 h 233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333806" h="2333807">
                  <a:moveTo>
                    <a:pt x="885717" y="470942"/>
                  </a:moveTo>
                  <a:cubicBezTo>
                    <a:pt x="501348" y="626237"/>
                    <a:pt x="315647" y="1063721"/>
                    <a:pt x="470942" y="1448090"/>
                  </a:cubicBezTo>
                  <a:cubicBezTo>
                    <a:pt x="626237" y="1832458"/>
                    <a:pt x="1063721" y="2018159"/>
                    <a:pt x="1448090" y="1862864"/>
                  </a:cubicBezTo>
                  <a:cubicBezTo>
                    <a:pt x="1832458" y="1707569"/>
                    <a:pt x="2018159" y="1270086"/>
                    <a:pt x="1862864" y="885717"/>
                  </a:cubicBezTo>
                  <a:cubicBezTo>
                    <a:pt x="1707569" y="501348"/>
                    <a:pt x="1270085" y="315647"/>
                    <a:pt x="885717" y="470942"/>
                  </a:cubicBezTo>
                  <a:close/>
                  <a:moveTo>
                    <a:pt x="729773" y="84969"/>
                  </a:moveTo>
                  <a:cubicBezTo>
                    <a:pt x="777329" y="65755"/>
                    <a:pt x="831456" y="88731"/>
                    <a:pt x="850669" y="136286"/>
                  </a:cubicBezTo>
                  <a:lnTo>
                    <a:pt x="892245" y="239189"/>
                  </a:lnTo>
                  <a:lnTo>
                    <a:pt x="897994" y="237197"/>
                  </a:lnTo>
                  <a:cubicBezTo>
                    <a:pt x="929395" y="228074"/>
                    <a:pt x="960959" y="220622"/>
                    <a:pt x="992578" y="214799"/>
                  </a:cubicBezTo>
                  <a:lnTo>
                    <a:pt x="1074034" y="203959"/>
                  </a:lnTo>
                  <a:lnTo>
                    <a:pt x="1074034" y="92869"/>
                  </a:lnTo>
                  <a:cubicBezTo>
                    <a:pt x="1074034" y="54401"/>
                    <a:pt x="1097422" y="21396"/>
                    <a:pt x="1130754" y="7298"/>
                  </a:cubicBezTo>
                  <a:cubicBezTo>
                    <a:pt x="1141865" y="2599"/>
                    <a:pt x="1154080" y="0"/>
                    <a:pt x="1166903" y="0"/>
                  </a:cubicBezTo>
                  <a:cubicBezTo>
                    <a:pt x="1218193" y="0"/>
                    <a:pt x="1259772" y="41579"/>
                    <a:pt x="1259772" y="92869"/>
                  </a:cubicBezTo>
                  <a:lnTo>
                    <a:pt x="1259772" y="204083"/>
                  </a:lnTo>
                  <a:lnTo>
                    <a:pt x="1275829" y="205127"/>
                  </a:lnTo>
                  <a:cubicBezTo>
                    <a:pt x="1306838" y="208667"/>
                    <a:pt x="1337586" y="213699"/>
                    <a:pt x="1367969" y="220181"/>
                  </a:cubicBezTo>
                  <a:lnTo>
                    <a:pt x="1456065" y="248001"/>
                  </a:lnTo>
                  <a:lnTo>
                    <a:pt x="1501076" y="141963"/>
                  </a:lnTo>
                  <a:cubicBezTo>
                    <a:pt x="1511096" y="118356"/>
                    <a:pt x="1529736" y="101047"/>
                    <a:pt x="1551773" y="92143"/>
                  </a:cubicBezTo>
                  <a:cubicBezTo>
                    <a:pt x="1573809" y="83240"/>
                    <a:pt x="1599243" y="82743"/>
                    <a:pt x="1622849" y="92763"/>
                  </a:cubicBezTo>
                  <a:cubicBezTo>
                    <a:pt x="1670062" y="112804"/>
                    <a:pt x="1692089" y="167324"/>
                    <a:pt x="1672048" y="214537"/>
                  </a:cubicBezTo>
                  <a:lnTo>
                    <a:pt x="1627038" y="320574"/>
                  </a:lnTo>
                  <a:lnTo>
                    <a:pt x="1708247" y="364621"/>
                  </a:lnTo>
                  <a:lnTo>
                    <a:pt x="1782477" y="419993"/>
                  </a:lnTo>
                  <a:lnTo>
                    <a:pt x="1860692" y="341778"/>
                  </a:lnTo>
                  <a:cubicBezTo>
                    <a:pt x="1869759" y="332712"/>
                    <a:pt x="1880234" y="325911"/>
                    <a:pt x="1891414" y="321378"/>
                  </a:cubicBezTo>
                  <a:cubicBezTo>
                    <a:pt x="1924952" y="307777"/>
                    <a:pt x="1964828" y="314578"/>
                    <a:pt x="1992029" y="341778"/>
                  </a:cubicBezTo>
                  <a:cubicBezTo>
                    <a:pt x="2028296" y="378046"/>
                    <a:pt x="2028297" y="436847"/>
                    <a:pt x="1992029" y="473115"/>
                  </a:cubicBezTo>
                  <a:lnTo>
                    <a:pt x="1913780" y="551364"/>
                  </a:lnTo>
                  <a:lnTo>
                    <a:pt x="1916033" y="553858"/>
                  </a:lnTo>
                  <a:cubicBezTo>
                    <a:pt x="1956215" y="602989"/>
                    <a:pt x="1991978" y="656660"/>
                    <a:pt x="2022478" y="714512"/>
                  </a:cubicBezTo>
                  <a:lnTo>
                    <a:pt x="2025039" y="720032"/>
                  </a:lnTo>
                  <a:lnTo>
                    <a:pt x="2127941" y="678457"/>
                  </a:lnTo>
                  <a:cubicBezTo>
                    <a:pt x="2175496" y="659243"/>
                    <a:pt x="2229624" y="682219"/>
                    <a:pt x="2248838" y="729774"/>
                  </a:cubicBezTo>
                  <a:cubicBezTo>
                    <a:pt x="2268052" y="777329"/>
                    <a:pt x="2245075" y="831457"/>
                    <a:pt x="2197520" y="850670"/>
                  </a:cubicBezTo>
                  <a:lnTo>
                    <a:pt x="2094618" y="892245"/>
                  </a:lnTo>
                  <a:lnTo>
                    <a:pt x="2096610" y="897994"/>
                  </a:lnTo>
                  <a:cubicBezTo>
                    <a:pt x="2105733" y="929395"/>
                    <a:pt x="2113185" y="960958"/>
                    <a:pt x="2119008" y="992578"/>
                  </a:cubicBezTo>
                  <a:lnTo>
                    <a:pt x="2129847" y="1074035"/>
                  </a:lnTo>
                  <a:lnTo>
                    <a:pt x="2240937" y="1074035"/>
                  </a:lnTo>
                  <a:cubicBezTo>
                    <a:pt x="2292227" y="1074035"/>
                    <a:pt x="2333806" y="1115614"/>
                    <a:pt x="2333806" y="1166904"/>
                  </a:cubicBezTo>
                  <a:cubicBezTo>
                    <a:pt x="2333806" y="1218194"/>
                    <a:pt x="2292227" y="1259773"/>
                    <a:pt x="2240937" y="1259773"/>
                  </a:cubicBezTo>
                  <a:lnTo>
                    <a:pt x="2129724" y="1259773"/>
                  </a:lnTo>
                  <a:lnTo>
                    <a:pt x="2128680" y="1275829"/>
                  </a:lnTo>
                  <a:cubicBezTo>
                    <a:pt x="2125140" y="1306838"/>
                    <a:pt x="2120107" y="1337586"/>
                    <a:pt x="2113625" y="1367968"/>
                  </a:cubicBezTo>
                  <a:lnTo>
                    <a:pt x="2085805" y="1456066"/>
                  </a:lnTo>
                  <a:lnTo>
                    <a:pt x="2191844" y="1501076"/>
                  </a:lnTo>
                  <a:cubicBezTo>
                    <a:pt x="2239056" y="1521117"/>
                    <a:pt x="2261084" y="1575637"/>
                    <a:pt x="2241043" y="1622849"/>
                  </a:cubicBezTo>
                  <a:cubicBezTo>
                    <a:pt x="2221002" y="1670062"/>
                    <a:pt x="2166483" y="1692089"/>
                    <a:pt x="2119270" y="1672049"/>
                  </a:cubicBezTo>
                  <a:lnTo>
                    <a:pt x="2013232" y="1627038"/>
                  </a:lnTo>
                  <a:lnTo>
                    <a:pt x="1969186" y="1708247"/>
                  </a:lnTo>
                  <a:lnTo>
                    <a:pt x="1913814" y="1782478"/>
                  </a:lnTo>
                  <a:lnTo>
                    <a:pt x="1992028" y="1860693"/>
                  </a:lnTo>
                  <a:cubicBezTo>
                    <a:pt x="2028296" y="1896960"/>
                    <a:pt x="2028295" y="1955762"/>
                    <a:pt x="1992028" y="1992030"/>
                  </a:cubicBezTo>
                  <a:cubicBezTo>
                    <a:pt x="1955761" y="2028297"/>
                    <a:pt x="1896959" y="2028297"/>
                    <a:pt x="1860691" y="1992030"/>
                  </a:cubicBezTo>
                  <a:lnTo>
                    <a:pt x="1782442" y="1913780"/>
                  </a:lnTo>
                  <a:lnTo>
                    <a:pt x="1779948" y="1916034"/>
                  </a:lnTo>
                  <a:cubicBezTo>
                    <a:pt x="1730818" y="1956215"/>
                    <a:pt x="1677146" y="1991978"/>
                    <a:pt x="1619295" y="2022478"/>
                  </a:cubicBezTo>
                  <a:lnTo>
                    <a:pt x="1613774" y="2025039"/>
                  </a:lnTo>
                  <a:lnTo>
                    <a:pt x="1655350" y="2127942"/>
                  </a:lnTo>
                  <a:cubicBezTo>
                    <a:pt x="1674563" y="2175498"/>
                    <a:pt x="1651588" y="2229625"/>
                    <a:pt x="1604032" y="2248838"/>
                  </a:cubicBezTo>
                  <a:cubicBezTo>
                    <a:pt x="1556477" y="2268052"/>
                    <a:pt x="1502350" y="2245076"/>
                    <a:pt x="1483136" y="2197521"/>
                  </a:cubicBezTo>
                  <a:lnTo>
                    <a:pt x="1441561" y="2094618"/>
                  </a:lnTo>
                  <a:lnTo>
                    <a:pt x="1435812" y="2096610"/>
                  </a:lnTo>
                  <a:cubicBezTo>
                    <a:pt x="1404411" y="2105733"/>
                    <a:pt x="1372847" y="2113184"/>
                    <a:pt x="1341228" y="2119008"/>
                  </a:cubicBezTo>
                  <a:lnTo>
                    <a:pt x="1259772" y="2129848"/>
                  </a:lnTo>
                  <a:lnTo>
                    <a:pt x="1259772" y="2240938"/>
                  </a:lnTo>
                  <a:cubicBezTo>
                    <a:pt x="1259772" y="2292228"/>
                    <a:pt x="1218193" y="2333807"/>
                    <a:pt x="1166903" y="2333807"/>
                  </a:cubicBezTo>
                  <a:cubicBezTo>
                    <a:pt x="1115612" y="2333807"/>
                    <a:pt x="1074034" y="2292228"/>
                    <a:pt x="1074033" y="2240938"/>
                  </a:cubicBezTo>
                  <a:lnTo>
                    <a:pt x="1074034" y="2129724"/>
                  </a:lnTo>
                  <a:lnTo>
                    <a:pt x="1057977" y="2128680"/>
                  </a:lnTo>
                  <a:cubicBezTo>
                    <a:pt x="1026969" y="2125140"/>
                    <a:pt x="996220" y="2120107"/>
                    <a:pt x="965838" y="2113626"/>
                  </a:cubicBezTo>
                  <a:lnTo>
                    <a:pt x="877740" y="2085806"/>
                  </a:lnTo>
                  <a:lnTo>
                    <a:pt x="832730" y="2191844"/>
                  </a:lnTo>
                  <a:cubicBezTo>
                    <a:pt x="812689" y="2239057"/>
                    <a:pt x="758169" y="2261084"/>
                    <a:pt x="710957" y="2241044"/>
                  </a:cubicBezTo>
                  <a:cubicBezTo>
                    <a:pt x="663744" y="2221003"/>
                    <a:pt x="641716" y="2166483"/>
                    <a:pt x="661757" y="2119271"/>
                  </a:cubicBezTo>
                  <a:lnTo>
                    <a:pt x="706768" y="2013232"/>
                  </a:lnTo>
                  <a:lnTo>
                    <a:pt x="625560" y="1969186"/>
                  </a:lnTo>
                  <a:lnTo>
                    <a:pt x="551328" y="1913814"/>
                  </a:lnTo>
                  <a:lnTo>
                    <a:pt x="473114" y="1992029"/>
                  </a:lnTo>
                  <a:cubicBezTo>
                    <a:pt x="436846" y="2028296"/>
                    <a:pt x="378044" y="2028296"/>
                    <a:pt x="341776" y="1992029"/>
                  </a:cubicBezTo>
                  <a:cubicBezTo>
                    <a:pt x="305509" y="1955761"/>
                    <a:pt x="305509" y="1896960"/>
                    <a:pt x="341777" y="1860692"/>
                  </a:cubicBezTo>
                  <a:lnTo>
                    <a:pt x="420027" y="1782443"/>
                  </a:lnTo>
                  <a:lnTo>
                    <a:pt x="417773" y="1779948"/>
                  </a:lnTo>
                  <a:cubicBezTo>
                    <a:pt x="377592" y="1730818"/>
                    <a:pt x="341829" y="1677147"/>
                    <a:pt x="311328" y="1619294"/>
                  </a:cubicBezTo>
                  <a:lnTo>
                    <a:pt x="308767" y="1613775"/>
                  </a:lnTo>
                  <a:lnTo>
                    <a:pt x="205864" y="1655350"/>
                  </a:lnTo>
                  <a:cubicBezTo>
                    <a:pt x="158308" y="1674564"/>
                    <a:pt x="104182" y="1651588"/>
                    <a:pt x="84968" y="1604033"/>
                  </a:cubicBezTo>
                  <a:cubicBezTo>
                    <a:pt x="65755" y="1556478"/>
                    <a:pt x="88730" y="1502351"/>
                    <a:pt x="136285" y="1483137"/>
                  </a:cubicBezTo>
                  <a:lnTo>
                    <a:pt x="239189" y="1441562"/>
                  </a:lnTo>
                  <a:lnTo>
                    <a:pt x="237197" y="1435813"/>
                  </a:lnTo>
                  <a:cubicBezTo>
                    <a:pt x="228073" y="1404411"/>
                    <a:pt x="220622" y="1372848"/>
                    <a:pt x="214799" y="1341228"/>
                  </a:cubicBezTo>
                  <a:lnTo>
                    <a:pt x="203960" y="1259772"/>
                  </a:lnTo>
                  <a:lnTo>
                    <a:pt x="92868" y="1259772"/>
                  </a:lnTo>
                  <a:cubicBezTo>
                    <a:pt x="41579" y="1259772"/>
                    <a:pt x="-1" y="1218193"/>
                    <a:pt x="0" y="1166903"/>
                  </a:cubicBezTo>
                  <a:cubicBezTo>
                    <a:pt x="-1" y="1128436"/>
                    <a:pt x="23388" y="1095431"/>
                    <a:pt x="56720" y="1081333"/>
                  </a:cubicBezTo>
                  <a:cubicBezTo>
                    <a:pt x="67830" y="1076633"/>
                    <a:pt x="80046" y="1074034"/>
                    <a:pt x="92869" y="1074034"/>
                  </a:cubicBezTo>
                  <a:lnTo>
                    <a:pt x="204083" y="1074034"/>
                  </a:lnTo>
                  <a:lnTo>
                    <a:pt x="205127" y="1057977"/>
                  </a:lnTo>
                  <a:cubicBezTo>
                    <a:pt x="208667" y="1026969"/>
                    <a:pt x="213700" y="996221"/>
                    <a:pt x="220181" y="965838"/>
                  </a:cubicBezTo>
                  <a:lnTo>
                    <a:pt x="248000" y="877741"/>
                  </a:lnTo>
                  <a:lnTo>
                    <a:pt x="141962" y="832731"/>
                  </a:lnTo>
                  <a:cubicBezTo>
                    <a:pt x="94749" y="812690"/>
                    <a:pt x="72722" y="758170"/>
                    <a:pt x="92762" y="710958"/>
                  </a:cubicBezTo>
                  <a:cubicBezTo>
                    <a:pt x="102783" y="687351"/>
                    <a:pt x="121423" y="670041"/>
                    <a:pt x="143460" y="661138"/>
                  </a:cubicBezTo>
                  <a:cubicBezTo>
                    <a:pt x="165496" y="652234"/>
                    <a:pt x="190929" y="651738"/>
                    <a:pt x="214536" y="661758"/>
                  </a:cubicBezTo>
                  <a:lnTo>
                    <a:pt x="320574" y="706769"/>
                  </a:lnTo>
                  <a:lnTo>
                    <a:pt x="364620" y="625560"/>
                  </a:lnTo>
                  <a:lnTo>
                    <a:pt x="419993" y="551329"/>
                  </a:lnTo>
                  <a:lnTo>
                    <a:pt x="341778" y="473114"/>
                  </a:lnTo>
                  <a:cubicBezTo>
                    <a:pt x="305510" y="436847"/>
                    <a:pt x="305510" y="378045"/>
                    <a:pt x="341777" y="341777"/>
                  </a:cubicBezTo>
                  <a:cubicBezTo>
                    <a:pt x="350844" y="332711"/>
                    <a:pt x="361319" y="325910"/>
                    <a:pt x="372499" y="321377"/>
                  </a:cubicBezTo>
                  <a:cubicBezTo>
                    <a:pt x="406037" y="307776"/>
                    <a:pt x="445913" y="314577"/>
                    <a:pt x="473114" y="341777"/>
                  </a:cubicBezTo>
                  <a:lnTo>
                    <a:pt x="551363" y="420027"/>
                  </a:lnTo>
                  <a:lnTo>
                    <a:pt x="553858" y="417773"/>
                  </a:lnTo>
                  <a:cubicBezTo>
                    <a:pt x="602989" y="377592"/>
                    <a:pt x="656660" y="341829"/>
                    <a:pt x="714512" y="311329"/>
                  </a:cubicBezTo>
                  <a:lnTo>
                    <a:pt x="720031" y="308768"/>
                  </a:lnTo>
                  <a:lnTo>
                    <a:pt x="678456" y="205865"/>
                  </a:lnTo>
                  <a:cubicBezTo>
                    <a:pt x="659242" y="158309"/>
                    <a:pt x="682218" y="104182"/>
                    <a:pt x="729773" y="849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2B044A-D00B-8D49-AF41-6DE1A8F39B4F}"/>
                </a:ext>
              </a:extLst>
            </p:cNvPr>
            <p:cNvGrpSpPr/>
            <p:nvPr/>
          </p:nvGrpSpPr>
          <p:grpSpPr>
            <a:xfrm>
              <a:off x="8324378" y="2139376"/>
              <a:ext cx="886516" cy="886516"/>
              <a:chOff x="6892392" y="2413068"/>
              <a:chExt cx="886516" cy="88651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94BCF8E-5A4B-E14C-8637-50122514B68D}"/>
                  </a:ext>
                </a:extLst>
              </p:cNvPr>
              <p:cNvSpPr/>
              <p:nvPr/>
            </p:nvSpPr>
            <p:spPr>
              <a:xfrm>
                <a:off x="6892392" y="2413068"/>
                <a:ext cx="886516" cy="88651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FE28795E-E17B-AA47-9C5D-447B00F2F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6610" y="2656303"/>
                <a:ext cx="398086" cy="400044"/>
              </a:xfrm>
              <a:custGeom>
                <a:avLst/>
                <a:gdLst>
                  <a:gd name="T0" fmla="*/ 992 w 1018"/>
                  <a:gd name="T1" fmla="*/ 413 h 1018"/>
                  <a:gd name="T2" fmla="*/ 904 w 1018"/>
                  <a:gd name="T3" fmla="*/ 252 h 1018"/>
                  <a:gd name="T4" fmla="*/ 764 w 1018"/>
                  <a:gd name="T5" fmla="*/ 133 h 1018"/>
                  <a:gd name="T6" fmla="*/ 589 w 1018"/>
                  <a:gd name="T7" fmla="*/ 71 h 1018"/>
                  <a:gd name="T8" fmla="*/ 532 w 1018"/>
                  <a:gd name="T9" fmla="*/ 10 h 1018"/>
                  <a:gd name="T10" fmla="*/ 492 w 1018"/>
                  <a:gd name="T11" fmla="*/ 6 h 1018"/>
                  <a:gd name="T12" fmla="*/ 453 w 1018"/>
                  <a:gd name="T13" fmla="*/ 68 h 1018"/>
                  <a:gd name="T14" fmla="*/ 275 w 1018"/>
                  <a:gd name="T15" fmla="*/ 123 h 1018"/>
                  <a:gd name="T16" fmla="*/ 130 w 1018"/>
                  <a:gd name="T17" fmla="*/ 235 h 1018"/>
                  <a:gd name="T18" fmla="*/ 35 w 1018"/>
                  <a:gd name="T19" fmla="*/ 391 h 1018"/>
                  <a:gd name="T20" fmla="*/ 1 w 1018"/>
                  <a:gd name="T21" fmla="*/ 554 h 1018"/>
                  <a:gd name="T22" fmla="*/ 20 w 1018"/>
                  <a:gd name="T23" fmla="*/ 602 h 1018"/>
                  <a:gd name="T24" fmla="*/ 59 w 1018"/>
                  <a:gd name="T25" fmla="*/ 591 h 1018"/>
                  <a:gd name="T26" fmla="*/ 74 w 1018"/>
                  <a:gd name="T27" fmla="*/ 524 h 1018"/>
                  <a:gd name="T28" fmla="*/ 142 w 1018"/>
                  <a:gd name="T29" fmla="*/ 456 h 1018"/>
                  <a:gd name="T30" fmla="*/ 229 w 1018"/>
                  <a:gd name="T31" fmla="*/ 452 h 1018"/>
                  <a:gd name="T32" fmla="*/ 303 w 1018"/>
                  <a:gd name="T33" fmla="*/ 513 h 1018"/>
                  <a:gd name="T34" fmla="*/ 321 w 1018"/>
                  <a:gd name="T35" fmla="*/ 586 h 1018"/>
                  <a:gd name="T36" fmla="*/ 356 w 1018"/>
                  <a:gd name="T37" fmla="*/ 604 h 1018"/>
                  <a:gd name="T38" fmla="*/ 382 w 1018"/>
                  <a:gd name="T39" fmla="*/ 573 h 1018"/>
                  <a:gd name="T40" fmla="*/ 409 w 1018"/>
                  <a:gd name="T41" fmla="*/ 495 h 1018"/>
                  <a:gd name="T42" fmla="*/ 478 w 1018"/>
                  <a:gd name="T43" fmla="*/ 451 h 1018"/>
                  <a:gd name="T44" fmla="*/ 462 w 1018"/>
                  <a:gd name="T45" fmla="*/ 912 h 1018"/>
                  <a:gd name="T46" fmla="*/ 402 w 1018"/>
                  <a:gd name="T47" fmla="*/ 953 h 1018"/>
                  <a:gd name="T48" fmla="*/ 337 w 1018"/>
                  <a:gd name="T49" fmla="*/ 943 h 1018"/>
                  <a:gd name="T50" fmla="*/ 291 w 1018"/>
                  <a:gd name="T51" fmla="*/ 888 h 1018"/>
                  <a:gd name="T52" fmla="*/ 277 w 1018"/>
                  <a:gd name="T53" fmla="*/ 837 h 1018"/>
                  <a:gd name="T54" fmla="*/ 237 w 1018"/>
                  <a:gd name="T55" fmla="*/ 833 h 1018"/>
                  <a:gd name="T56" fmla="*/ 227 w 1018"/>
                  <a:gd name="T57" fmla="*/ 892 h 1018"/>
                  <a:gd name="T58" fmla="*/ 293 w 1018"/>
                  <a:gd name="T59" fmla="*/ 992 h 1018"/>
                  <a:gd name="T60" fmla="*/ 398 w 1018"/>
                  <a:gd name="T61" fmla="*/ 1017 h 1018"/>
                  <a:gd name="T62" fmla="*/ 505 w 1018"/>
                  <a:gd name="T63" fmla="*/ 960 h 1018"/>
                  <a:gd name="T64" fmla="*/ 541 w 1018"/>
                  <a:gd name="T65" fmla="*/ 451 h 1018"/>
                  <a:gd name="T66" fmla="*/ 603 w 1018"/>
                  <a:gd name="T67" fmla="*/ 487 h 1018"/>
                  <a:gd name="T68" fmla="*/ 636 w 1018"/>
                  <a:gd name="T69" fmla="*/ 562 h 1018"/>
                  <a:gd name="T70" fmla="*/ 656 w 1018"/>
                  <a:gd name="T71" fmla="*/ 602 h 1018"/>
                  <a:gd name="T72" fmla="*/ 694 w 1018"/>
                  <a:gd name="T73" fmla="*/ 591 h 1018"/>
                  <a:gd name="T74" fmla="*/ 711 w 1018"/>
                  <a:gd name="T75" fmla="*/ 524 h 1018"/>
                  <a:gd name="T76" fmla="*/ 778 w 1018"/>
                  <a:gd name="T77" fmla="*/ 456 h 1018"/>
                  <a:gd name="T78" fmla="*/ 865 w 1018"/>
                  <a:gd name="T79" fmla="*/ 452 h 1018"/>
                  <a:gd name="T80" fmla="*/ 939 w 1018"/>
                  <a:gd name="T81" fmla="*/ 513 h 1018"/>
                  <a:gd name="T82" fmla="*/ 957 w 1018"/>
                  <a:gd name="T83" fmla="*/ 586 h 1018"/>
                  <a:gd name="T84" fmla="*/ 993 w 1018"/>
                  <a:gd name="T85" fmla="*/ 604 h 1018"/>
                  <a:gd name="T86" fmla="*/ 1018 w 1018"/>
                  <a:gd name="T87" fmla="*/ 573 h 1018"/>
                  <a:gd name="T88" fmla="*/ 779 w 1018"/>
                  <a:gd name="T89" fmla="*/ 389 h 1018"/>
                  <a:gd name="T90" fmla="*/ 699 w 1018"/>
                  <a:gd name="T91" fmla="*/ 433 h 1018"/>
                  <a:gd name="T92" fmla="*/ 647 w 1018"/>
                  <a:gd name="T93" fmla="*/ 441 h 1018"/>
                  <a:gd name="T94" fmla="*/ 569 w 1018"/>
                  <a:gd name="T95" fmla="*/ 392 h 1018"/>
                  <a:gd name="T96" fmla="*/ 485 w 1018"/>
                  <a:gd name="T97" fmla="*/ 384 h 1018"/>
                  <a:gd name="T98" fmla="*/ 398 w 1018"/>
                  <a:gd name="T99" fmla="*/ 419 h 1018"/>
                  <a:gd name="T100" fmla="*/ 344 w 1018"/>
                  <a:gd name="T101" fmla="*/ 458 h 1018"/>
                  <a:gd name="T102" fmla="*/ 273 w 1018"/>
                  <a:gd name="T103" fmla="*/ 400 h 1018"/>
                  <a:gd name="T104" fmla="*/ 191 w 1018"/>
                  <a:gd name="T105" fmla="*/ 382 h 1018"/>
                  <a:gd name="T106" fmla="*/ 97 w 1018"/>
                  <a:gd name="T107" fmla="*/ 408 h 1018"/>
                  <a:gd name="T108" fmla="*/ 231 w 1018"/>
                  <a:gd name="T109" fmla="*/ 226 h 1018"/>
                  <a:gd name="T110" fmla="*/ 441 w 1018"/>
                  <a:gd name="T111" fmla="*/ 133 h 1018"/>
                  <a:gd name="T112" fmla="*/ 561 w 1018"/>
                  <a:gd name="T113" fmla="*/ 131 h 1018"/>
                  <a:gd name="T114" fmla="*/ 762 w 1018"/>
                  <a:gd name="T115" fmla="*/ 206 h 1018"/>
                  <a:gd name="T116" fmla="*/ 923 w 1018"/>
                  <a:gd name="T117" fmla="*/ 408 h 1018"/>
                  <a:gd name="T118" fmla="*/ 840 w 1018"/>
                  <a:gd name="T119" fmla="*/ 383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8" h="1018">
                    <a:moveTo>
                      <a:pt x="1017" y="554"/>
                    </a:moveTo>
                    <a:lnTo>
                      <a:pt x="1017" y="554"/>
                    </a:lnTo>
                    <a:lnTo>
                      <a:pt x="1016" y="529"/>
                    </a:lnTo>
                    <a:lnTo>
                      <a:pt x="1013" y="506"/>
                    </a:lnTo>
                    <a:lnTo>
                      <a:pt x="1010" y="482"/>
                    </a:lnTo>
                    <a:lnTo>
                      <a:pt x="1005" y="458"/>
                    </a:lnTo>
                    <a:lnTo>
                      <a:pt x="999" y="436"/>
                    </a:lnTo>
                    <a:lnTo>
                      <a:pt x="992" y="413"/>
                    </a:lnTo>
                    <a:lnTo>
                      <a:pt x="984" y="391"/>
                    </a:lnTo>
                    <a:lnTo>
                      <a:pt x="976" y="369"/>
                    </a:lnTo>
                    <a:lnTo>
                      <a:pt x="966" y="349"/>
                    </a:lnTo>
                    <a:lnTo>
                      <a:pt x="955" y="329"/>
                    </a:lnTo>
                    <a:lnTo>
                      <a:pt x="943" y="308"/>
                    </a:lnTo>
                    <a:lnTo>
                      <a:pt x="930" y="289"/>
                    </a:lnTo>
                    <a:lnTo>
                      <a:pt x="918" y="271"/>
                    </a:lnTo>
                    <a:lnTo>
                      <a:pt x="904" y="252"/>
                    </a:lnTo>
                    <a:lnTo>
                      <a:pt x="889" y="235"/>
                    </a:lnTo>
                    <a:lnTo>
                      <a:pt x="873" y="218"/>
                    </a:lnTo>
                    <a:lnTo>
                      <a:pt x="856" y="202"/>
                    </a:lnTo>
                    <a:lnTo>
                      <a:pt x="839" y="187"/>
                    </a:lnTo>
                    <a:lnTo>
                      <a:pt x="822" y="172"/>
                    </a:lnTo>
                    <a:lnTo>
                      <a:pt x="803" y="159"/>
                    </a:lnTo>
                    <a:lnTo>
                      <a:pt x="785" y="146"/>
                    </a:lnTo>
                    <a:lnTo>
                      <a:pt x="764" y="133"/>
                    </a:lnTo>
                    <a:lnTo>
                      <a:pt x="745" y="123"/>
                    </a:lnTo>
                    <a:lnTo>
                      <a:pt x="723" y="112"/>
                    </a:lnTo>
                    <a:lnTo>
                      <a:pt x="702" y="103"/>
                    </a:lnTo>
                    <a:lnTo>
                      <a:pt x="680" y="95"/>
                    </a:lnTo>
                    <a:lnTo>
                      <a:pt x="658" y="87"/>
                    </a:lnTo>
                    <a:lnTo>
                      <a:pt x="635" y="81"/>
                    </a:lnTo>
                    <a:lnTo>
                      <a:pt x="613" y="75"/>
                    </a:lnTo>
                    <a:lnTo>
                      <a:pt x="589" y="71"/>
                    </a:lnTo>
                    <a:lnTo>
                      <a:pt x="566" y="68"/>
                    </a:lnTo>
                    <a:lnTo>
                      <a:pt x="541" y="66"/>
                    </a:lnTo>
                    <a:lnTo>
                      <a:pt x="541" y="32"/>
                    </a:lnTo>
                    <a:lnTo>
                      <a:pt x="541" y="32"/>
                    </a:lnTo>
                    <a:lnTo>
                      <a:pt x="541" y="26"/>
                    </a:lnTo>
                    <a:lnTo>
                      <a:pt x="539" y="21"/>
                    </a:lnTo>
                    <a:lnTo>
                      <a:pt x="536" y="14"/>
                    </a:lnTo>
                    <a:lnTo>
                      <a:pt x="532" y="10"/>
                    </a:lnTo>
                    <a:lnTo>
                      <a:pt x="527" y="6"/>
                    </a:lnTo>
                    <a:lnTo>
                      <a:pt x="522" y="3"/>
                    </a:lnTo>
                    <a:lnTo>
                      <a:pt x="516" y="1"/>
                    </a:lnTo>
                    <a:lnTo>
                      <a:pt x="510" y="0"/>
                    </a:lnTo>
                    <a:lnTo>
                      <a:pt x="510" y="0"/>
                    </a:lnTo>
                    <a:lnTo>
                      <a:pt x="503" y="1"/>
                    </a:lnTo>
                    <a:lnTo>
                      <a:pt x="497" y="3"/>
                    </a:lnTo>
                    <a:lnTo>
                      <a:pt x="492" y="6"/>
                    </a:lnTo>
                    <a:lnTo>
                      <a:pt x="487" y="10"/>
                    </a:lnTo>
                    <a:lnTo>
                      <a:pt x="483" y="14"/>
                    </a:lnTo>
                    <a:lnTo>
                      <a:pt x="480" y="21"/>
                    </a:lnTo>
                    <a:lnTo>
                      <a:pt x="479" y="26"/>
                    </a:lnTo>
                    <a:lnTo>
                      <a:pt x="478" y="32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53" y="68"/>
                    </a:lnTo>
                    <a:lnTo>
                      <a:pt x="429" y="71"/>
                    </a:lnTo>
                    <a:lnTo>
                      <a:pt x="406" y="75"/>
                    </a:lnTo>
                    <a:lnTo>
                      <a:pt x="383" y="81"/>
                    </a:lnTo>
                    <a:lnTo>
                      <a:pt x="361" y="87"/>
                    </a:lnTo>
                    <a:lnTo>
                      <a:pt x="338" y="95"/>
                    </a:lnTo>
                    <a:lnTo>
                      <a:pt x="317" y="103"/>
                    </a:lnTo>
                    <a:lnTo>
                      <a:pt x="295" y="112"/>
                    </a:lnTo>
                    <a:lnTo>
                      <a:pt x="275" y="123"/>
                    </a:lnTo>
                    <a:lnTo>
                      <a:pt x="255" y="133"/>
                    </a:lnTo>
                    <a:lnTo>
                      <a:pt x="235" y="146"/>
                    </a:lnTo>
                    <a:lnTo>
                      <a:pt x="216" y="159"/>
                    </a:lnTo>
                    <a:lnTo>
                      <a:pt x="198" y="172"/>
                    </a:lnTo>
                    <a:lnTo>
                      <a:pt x="179" y="187"/>
                    </a:lnTo>
                    <a:lnTo>
                      <a:pt x="162" y="202"/>
                    </a:lnTo>
                    <a:lnTo>
                      <a:pt x="146" y="218"/>
                    </a:lnTo>
                    <a:lnTo>
                      <a:pt x="130" y="235"/>
                    </a:lnTo>
                    <a:lnTo>
                      <a:pt x="116" y="252"/>
                    </a:lnTo>
                    <a:lnTo>
                      <a:pt x="101" y="271"/>
                    </a:lnTo>
                    <a:lnTo>
                      <a:pt x="88" y="289"/>
                    </a:lnTo>
                    <a:lnTo>
                      <a:pt x="75" y="308"/>
                    </a:lnTo>
                    <a:lnTo>
                      <a:pt x="65" y="329"/>
                    </a:lnTo>
                    <a:lnTo>
                      <a:pt x="54" y="349"/>
                    </a:lnTo>
                    <a:lnTo>
                      <a:pt x="44" y="369"/>
                    </a:lnTo>
                    <a:lnTo>
                      <a:pt x="35" y="391"/>
                    </a:lnTo>
                    <a:lnTo>
                      <a:pt x="27" y="413"/>
                    </a:lnTo>
                    <a:lnTo>
                      <a:pt x="21" y="436"/>
                    </a:lnTo>
                    <a:lnTo>
                      <a:pt x="14" y="458"/>
                    </a:lnTo>
                    <a:lnTo>
                      <a:pt x="10" y="482"/>
                    </a:lnTo>
                    <a:lnTo>
                      <a:pt x="6" y="506"/>
                    </a:lnTo>
                    <a:lnTo>
                      <a:pt x="3" y="529"/>
                    </a:lnTo>
                    <a:lnTo>
                      <a:pt x="1" y="554"/>
                    </a:lnTo>
                    <a:lnTo>
                      <a:pt x="1" y="554"/>
                    </a:lnTo>
                    <a:lnTo>
                      <a:pt x="0" y="573"/>
                    </a:lnTo>
                    <a:lnTo>
                      <a:pt x="0" y="573"/>
                    </a:lnTo>
                    <a:lnTo>
                      <a:pt x="1" y="580"/>
                    </a:lnTo>
                    <a:lnTo>
                      <a:pt x="3" y="586"/>
                    </a:lnTo>
                    <a:lnTo>
                      <a:pt x="6" y="591"/>
                    </a:lnTo>
                    <a:lnTo>
                      <a:pt x="10" y="596"/>
                    </a:lnTo>
                    <a:lnTo>
                      <a:pt x="14" y="600"/>
                    </a:lnTo>
                    <a:lnTo>
                      <a:pt x="20" y="602"/>
                    </a:lnTo>
                    <a:lnTo>
                      <a:pt x="26" y="604"/>
                    </a:lnTo>
                    <a:lnTo>
                      <a:pt x="32" y="605"/>
                    </a:lnTo>
                    <a:lnTo>
                      <a:pt x="32" y="605"/>
                    </a:lnTo>
                    <a:lnTo>
                      <a:pt x="39" y="604"/>
                    </a:lnTo>
                    <a:lnTo>
                      <a:pt x="45" y="602"/>
                    </a:lnTo>
                    <a:lnTo>
                      <a:pt x="51" y="600"/>
                    </a:lnTo>
                    <a:lnTo>
                      <a:pt x="55" y="596"/>
                    </a:lnTo>
                    <a:lnTo>
                      <a:pt x="59" y="591"/>
                    </a:lnTo>
                    <a:lnTo>
                      <a:pt x="61" y="586"/>
                    </a:lnTo>
                    <a:lnTo>
                      <a:pt x="64" y="580"/>
                    </a:lnTo>
                    <a:lnTo>
                      <a:pt x="65" y="573"/>
                    </a:lnTo>
                    <a:lnTo>
                      <a:pt x="65" y="573"/>
                    </a:lnTo>
                    <a:lnTo>
                      <a:pt x="65" y="560"/>
                    </a:lnTo>
                    <a:lnTo>
                      <a:pt x="67" y="547"/>
                    </a:lnTo>
                    <a:lnTo>
                      <a:pt x="70" y="536"/>
                    </a:lnTo>
                    <a:lnTo>
                      <a:pt x="74" y="524"/>
                    </a:lnTo>
                    <a:lnTo>
                      <a:pt x="80" y="513"/>
                    </a:lnTo>
                    <a:lnTo>
                      <a:pt x="86" y="502"/>
                    </a:lnTo>
                    <a:lnTo>
                      <a:pt x="94" y="493"/>
                    </a:lnTo>
                    <a:lnTo>
                      <a:pt x="101" y="483"/>
                    </a:lnTo>
                    <a:lnTo>
                      <a:pt x="111" y="476"/>
                    </a:lnTo>
                    <a:lnTo>
                      <a:pt x="120" y="468"/>
                    </a:lnTo>
                    <a:lnTo>
                      <a:pt x="131" y="462"/>
                    </a:lnTo>
                    <a:lnTo>
                      <a:pt x="142" y="456"/>
                    </a:lnTo>
                    <a:lnTo>
                      <a:pt x="154" y="452"/>
                    </a:lnTo>
                    <a:lnTo>
                      <a:pt x="165" y="449"/>
                    </a:lnTo>
                    <a:lnTo>
                      <a:pt x="178" y="447"/>
                    </a:lnTo>
                    <a:lnTo>
                      <a:pt x="191" y="445"/>
                    </a:lnTo>
                    <a:lnTo>
                      <a:pt x="191" y="445"/>
                    </a:lnTo>
                    <a:lnTo>
                      <a:pt x="204" y="447"/>
                    </a:lnTo>
                    <a:lnTo>
                      <a:pt x="217" y="449"/>
                    </a:lnTo>
                    <a:lnTo>
                      <a:pt x="229" y="452"/>
                    </a:lnTo>
                    <a:lnTo>
                      <a:pt x="241" y="456"/>
                    </a:lnTo>
                    <a:lnTo>
                      <a:pt x="252" y="462"/>
                    </a:lnTo>
                    <a:lnTo>
                      <a:pt x="262" y="468"/>
                    </a:lnTo>
                    <a:lnTo>
                      <a:pt x="273" y="476"/>
                    </a:lnTo>
                    <a:lnTo>
                      <a:pt x="281" y="483"/>
                    </a:lnTo>
                    <a:lnTo>
                      <a:pt x="290" y="493"/>
                    </a:lnTo>
                    <a:lnTo>
                      <a:pt x="296" y="502"/>
                    </a:lnTo>
                    <a:lnTo>
                      <a:pt x="303" y="513"/>
                    </a:lnTo>
                    <a:lnTo>
                      <a:pt x="308" y="524"/>
                    </a:lnTo>
                    <a:lnTo>
                      <a:pt x="312" y="536"/>
                    </a:lnTo>
                    <a:lnTo>
                      <a:pt x="316" y="547"/>
                    </a:lnTo>
                    <a:lnTo>
                      <a:pt x="318" y="560"/>
                    </a:lnTo>
                    <a:lnTo>
                      <a:pt x="319" y="573"/>
                    </a:lnTo>
                    <a:lnTo>
                      <a:pt x="319" y="573"/>
                    </a:lnTo>
                    <a:lnTo>
                      <a:pt x="319" y="580"/>
                    </a:lnTo>
                    <a:lnTo>
                      <a:pt x="321" y="586"/>
                    </a:lnTo>
                    <a:lnTo>
                      <a:pt x="324" y="591"/>
                    </a:lnTo>
                    <a:lnTo>
                      <a:pt x="327" y="596"/>
                    </a:lnTo>
                    <a:lnTo>
                      <a:pt x="333" y="600"/>
                    </a:lnTo>
                    <a:lnTo>
                      <a:pt x="338" y="602"/>
                    </a:lnTo>
                    <a:lnTo>
                      <a:pt x="344" y="604"/>
                    </a:lnTo>
                    <a:lnTo>
                      <a:pt x="350" y="605"/>
                    </a:lnTo>
                    <a:lnTo>
                      <a:pt x="350" y="605"/>
                    </a:lnTo>
                    <a:lnTo>
                      <a:pt x="356" y="604"/>
                    </a:lnTo>
                    <a:lnTo>
                      <a:pt x="363" y="602"/>
                    </a:lnTo>
                    <a:lnTo>
                      <a:pt x="368" y="600"/>
                    </a:lnTo>
                    <a:lnTo>
                      <a:pt x="373" y="596"/>
                    </a:lnTo>
                    <a:lnTo>
                      <a:pt x="377" y="591"/>
                    </a:lnTo>
                    <a:lnTo>
                      <a:pt x="380" y="586"/>
                    </a:lnTo>
                    <a:lnTo>
                      <a:pt x="381" y="580"/>
                    </a:lnTo>
                    <a:lnTo>
                      <a:pt x="382" y="573"/>
                    </a:lnTo>
                    <a:lnTo>
                      <a:pt x="382" y="573"/>
                    </a:lnTo>
                    <a:lnTo>
                      <a:pt x="382" y="562"/>
                    </a:lnTo>
                    <a:lnTo>
                      <a:pt x="384" y="552"/>
                    </a:lnTo>
                    <a:lnTo>
                      <a:pt x="386" y="541"/>
                    </a:lnTo>
                    <a:lnTo>
                      <a:pt x="390" y="531"/>
                    </a:lnTo>
                    <a:lnTo>
                      <a:pt x="393" y="522"/>
                    </a:lnTo>
                    <a:lnTo>
                      <a:pt x="398" y="512"/>
                    </a:lnTo>
                    <a:lnTo>
                      <a:pt x="404" y="503"/>
                    </a:lnTo>
                    <a:lnTo>
                      <a:pt x="409" y="495"/>
                    </a:lnTo>
                    <a:lnTo>
                      <a:pt x="417" y="487"/>
                    </a:lnTo>
                    <a:lnTo>
                      <a:pt x="423" y="480"/>
                    </a:lnTo>
                    <a:lnTo>
                      <a:pt x="432" y="473"/>
                    </a:lnTo>
                    <a:lnTo>
                      <a:pt x="440" y="467"/>
                    </a:lnTo>
                    <a:lnTo>
                      <a:pt x="449" y="462"/>
                    </a:lnTo>
                    <a:lnTo>
                      <a:pt x="458" y="457"/>
                    </a:lnTo>
                    <a:lnTo>
                      <a:pt x="468" y="453"/>
                    </a:lnTo>
                    <a:lnTo>
                      <a:pt x="478" y="451"/>
                    </a:lnTo>
                    <a:lnTo>
                      <a:pt x="478" y="860"/>
                    </a:lnTo>
                    <a:lnTo>
                      <a:pt x="478" y="860"/>
                    </a:lnTo>
                    <a:lnTo>
                      <a:pt x="478" y="869"/>
                    </a:lnTo>
                    <a:lnTo>
                      <a:pt x="476" y="879"/>
                    </a:lnTo>
                    <a:lnTo>
                      <a:pt x="473" y="888"/>
                    </a:lnTo>
                    <a:lnTo>
                      <a:pt x="470" y="896"/>
                    </a:lnTo>
                    <a:lnTo>
                      <a:pt x="466" y="905"/>
                    </a:lnTo>
                    <a:lnTo>
                      <a:pt x="462" y="912"/>
                    </a:lnTo>
                    <a:lnTo>
                      <a:pt x="456" y="920"/>
                    </a:lnTo>
                    <a:lnTo>
                      <a:pt x="450" y="927"/>
                    </a:lnTo>
                    <a:lnTo>
                      <a:pt x="443" y="933"/>
                    </a:lnTo>
                    <a:lnTo>
                      <a:pt x="436" y="938"/>
                    </a:lnTo>
                    <a:lnTo>
                      <a:pt x="427" y="943"/>
                    </a:lnTo>
                    <a:lnTo>
                      <a:pt x="420" y="948"/>
                    </a:lnTo>
                    <a:lnTo>
                      <a:pt x="410" y="951"/>
                    </a:lnTo>
                    <a:lnTo>
                      <a:pt x="402" y="953"/>
                    </a:lnTo>
                    <a:lnTo>
                      <a:pt x="392" y="954"/>
                    </a:lnTo>
                    <a:lnTo>
                      <a:pt x="382" y="955"/>
                    </a:lnTo>
                    <a:lnTo>
                      <a:pt x="382" y="955"/>
                    </a:lnTo>
                    <a:lnTo>
                      <a:pt x="373" y="954"/>
                    </a:lnTo>
                    <a:lnTo>
                      <a:pt x="363" y="953"/>
                    </a:lnTo>
                    <a:lnTo>
                      <a:pt x="354" y="951"/>
                    </a:lnTo>
                    <a:lnTo>
                      <a:pt x="345" y="948"/>
                    </a:lnTo>
                    <a:lnTo>
                      <a:pt x="337" y="943"/>
                    </a:lnTo>
                    <a:lnTo>
                      <a:pt x="329" y="938"/>
                    </a:lnTo>
                    <a:lnTo>
                      <a:pt x="322" y="933"/>
                    </a:lnTo>
                    <a:lnTo>
                      <a:pt x="315" y="927"/>
                    </a:lnTo>
                    <a:lnTo>
                      <a:pt x="308" y="920"/>
                    </a:lnTo>
                    <a:lnTo>
                      <a:pt x="303" y="912"/>
                    </a:lnTo>
                    <a:lnTo>
                      <a:pt x="299" y="905"/>
                    </a:lnTo>
                    <a:lnTo>
                      <a:pt x="294" y="896"/>
                    </a:lnTo>
                    <a:lnTo>
                      <a:pt x="291" y="888"/>
                    </a:lnTo>
                    <a:lnTo>
                      <a:pt x="289" y="879"/>
                    </a:lnTo>
                    <a:lnTo>
                      <a:pt x="288" y="869"/>
                    </a:lnTo>
                    <a:lnTo>
                      <a:pt x="287" y="860"/>
                    </a:lnTo>
                    <a:lnTo>
                      <a:pt x="287" y="860"/>
                    </a:lnTo>
                    <a:lnTo>
                      <a:pt x="287" y="853"/>
                    </a:lnTo>
                    <a:lnTo>
                      <a:pt x="285" y="847"/>
                    </a:lnTo>
                    <a:lnTo>
                      <a:pt x="281" y="841"/>
                    </a:lnTo>
                    <a:lnTo>
                      <a:pt x="277" y="837"/>
                    </a:lnTo>
                    <a:lnTo>
                      <a:pt x="273" y="833"/>
                    </a:lnTo>
                    <a:lnTo>
                      <a:pt x="267" y="830"/>
                    </a:lnTo>
                    <a:lnTo>
                      <a:pt x="261" y="828"/>
                    </a:lnTo>
                    <a:lnTo>
                      <a:pt x="255" y="827"/>
                    </a:lnTo>
                    <a:lnTo>
                      <a:pt x="255" y="827"/>
                    </a:lnTo>
                    <a:lnTo>
                      <a:pt x="249" y="828"/>
                    </a:lnTo>
                    <a:lnTo>
                      <a:pt x="243" y="830"/>
                    </a:lnTo>
                    <a:lnTo>
                      <a:pt x="237" y="833"/>
                    </a:lnTo>
                    <a:lnTo>
                      <a:pt x="233" y="837"/>
                    </a:lnTo>
                    <a:lnTo>
                      <a:pt x="229" y="841"/>
                    </a:lnTo>
                    <a:lnTo>
                      <a:pt x="226" y="847"/>
                    </a:lnTo>
                    <a:lnTo>
                      <a:pt x="223" y="853"/>
                    </a:lnTo>
                    <a:lnTo>
                      <a:pt x="223" y="860"/>
                    </a:lnTo>
                    <a:lnTo>
                      <a:pt x="223" y="860"/>
                    </a:lnTo>
                    <a:lnTo>
                      <a:pt x="224" y="876"/>
                    </a:lnTo>
                    <a:lnTo>
                      <a:pt x="227" y="892"/>
                    </a:lnTo>
                    <a:lnTo>
                      <a:pt x="231" y="907"/>
                    </a:lnTo>
                    <a:lnTo>
                      <a:pt x="236" y="921"/>
                    </a:lnTo>
                    <a:lnTo>
                      <a:pt x="243" y="935"/>
                    </a:lnTo>
                    <a:lnTo>
                      <a:pt x="250" y="949"/>
                    </a:lnTo>
                    <a:lnTo>
                      <a:pt x="260" y="960"/>
                    </a:lnTo>
                    <a:lnTo>
                      <a:pt x="270" y="972"/>
                    </a:lnTo>
                    <a:lnTo>
                      <a:pt x="281" y="982"/>
                    </a:lnTo>
                    <a:lnTo>
                      <a:pt x="293" y="992"/>
                    </a:lnTo>
                    <a:lnTo>
                      <a:pt x="306" y="999"/>
                    </a:lnTo>
                    <a:lnTo>
                      <a:pt x="320" y="1006"/>
                    </a:lnTo>
                    <a:lnTo>
                      <a:pt x="335" y="1011"/>
                    </a:lnTo>
                    <a:lnTo>
                      <a:pt x="350" y="1015"/>
                    </a:lnTo>
                    <a:lnTo>
                      <a:pt x="366" y="1017"/>
                    </a:lnTo>
                    <a:lnTo>
                      <a:pt x="382" y="1018"/>
                    </a:lnTo>
                    <a:lnTo>
                      <a:pt x="382" y="1018"/>
                    </a:lnTo>
                    <a:lnTo>
                      <a:pt x="398" y="1017"/>
                    </a:lnTo>
                    <a:lnTo>
                      <a:pt x="414" y="1015"/>
                    </a:lnTo>
                    <a:lnTo>
                      <a:pt x="429" y="1011"/>
                    </a:lnTo>
                    <a:lnTo>
                      <a:pt x="444" y="1006"/>
                    </a:lnTo>
                    <a:lnTo>
                      <a:pt x="458" y="999"/>
                    </a:lnTo>
                    <a:lnTo>
                      <a:pt x="471" y="992"/>
                    </a:lnTo>
                    <a:lnTo>
                      <a:pt x="483" y="982"/>
                    </a:lnTo>
                    <a:lnTo>
                      <a:pt x="495" y="972"/>
                    </a:lnTo>
                    <a:lnTo>
                      <a:pt x="505" y="960"/>
                    </a:lnTo>
                    <a:lnTo>
                      <a:pt x="514" y="949"/>
                    </a:lnTo>
                    <a:lnTo>
                      <a:pt x="522" y="935"/>
                    </a:lnTo>
                    <a:lnTo>
                      <a:pt x="529" y="921"/>
                    </a:lnTo>
                    <a:lnTo>
                      <a:pt x="535" y="907"/>
                    </a:lnTo>
                    <a:lnTo>
                      <a:pt x="538" y="892"/>
                    </a:lnTo>
                    <a:lnTo>
                      <a:pt x="540" y="876"/>
                    </a:lnTo>
                    <a:lnTo>
                      <a:pt x="541" y="860"/>
                    </a:lnTo>
                    <a:lnTo>
                      <a:pt x="541" y="451"/>
                    </a:lnTo>
                    <a:lnTo>
                      <a:pt x="541" y="451"/>
                    </a:lnTo>
                    <a:lnTo>
                      <a:pt x="552" y="453"/>
                    </a:lnTo>
                    <a:lnTo>
                      <a:pt x="561" y="457"/>
                    </a:lnTo>
                    <a:lnTo>
                      <a:pt x="570" y="462"/>
                    </a:lnTo>
                    <a:lnTo>
                      <a:pt x="580" y="467"/>
                    </a:lnTo>
                    <a:lnTo>
                      <a:pt x="587" y="473"/>
                    </a:lnTo>
                    <a:lnTo>
                      <a:pt x="596" y="480"/>
                    </a:lnTo>
                    <a:lnTo>
                      <a:pt x="603" y="487"/>
                    </a:lnTo>
                    <a:lnTo>
                      <a:pt x="610" y="495"/>
                    </a:lnTo>
                    <a:lnTo>
                      <a:pt x="615" y="503"/>
                    </a:lnTo>
                    <a:lnTo>
                      <a:pt x="621" y="512"/>
                    </a:lnTo>
                    <a:lnTo>
                      <a:pt x="626" y="522"/>
                    </a:lnTo>
                    <a:lnTo>
                      <a:pt x="629" y="531"/>
                    </a:lnTo>
                    <a:lnTo>
                      <a:pt x="632" y="541"/>
                    </a:lnTo>
                    <a:lnTo>
                      <a:pt x="634" y="552"/>
                    </a:lnTo>
                    <a:lnTo>
                      <a:pt x="636" y="562"/>
                    </a:lnTo>
                    <a:lnTo>
                      <a:pt x="636" y="573"/>
                    </a:lnTo>
                    <a:lnTo>
                      <a:pt x="636" y="573"/>
                    </a:lnTo>
                    <a:lnTo>
                      <a:pt x="638" y="580"/>
                    </a:lnTo>
                    <a:lnTo>
                      <a:pt x="640" y="586"/>
                    </a:lnTo>
                    <a:lnTo>
                      <a:pt x="642" y="591"/>
                    </a:lnTo>
                    <a:lnTo>
                      <a:pt x="646" y="596"/>
                    </a:lnTo>
                    <a:lnTo>
                      <a:pt x="650" y="600"/>
                    </a:lnTo>
                    <a:lnTo>
                      <a:pt x="656" y="602"/>
                    </a:lnTo>
                    <a:lnTo>
                      <a:pt x="662" y="604"/>
                    </a:lnTo>
                    <a:lnTo>
                      <a:pt x="669" y="605"/>
                    </a:lnTo>
                    <a:lnTo>
                      <a:pt x="669" y="605"/>
                    </a:lnTo>
                    <a:lnTo>
                      <a:pt x="675" y="604"/>
                    </a:lnTo>
                    <a:lnTo>
                      <a:pt x="680" y="602"/>
                    </a:lnTo>
                    <a:lnTo>
                      <a:pt x="686" y="600"/>
                    </a:lnTo>
                    <a:lnTo>
                      <a:pt x="691" y="596"/>
                    </a:lnTo>
                    <a:lnTo>
                      <a:pt x="694" y="591"/>
                    </a:lnTo>
                    <a:lnTo>
                      <a:pt x="698" y="586"/>
                    </a:lnTo>
                    <a:lnTo>
                      <a:pt x="700" y="580"/>
                    </a:lnTo>
                    <a:lnTo>
                      <a:pt x="700" y="573"/>
                    </a:lnTo>
                    <a:lnTo>
                      <a:pt x="700" y="573"/>
                    </a:lnTo>
                    <a:lnTo>
                      <a:pt x="701" y="560"/>
                    </a:lnTo>
                    <a:lnTo>
                      <a:pt x="703" y="547"/>
                    </a:lnTo>
                    <a:lnTo>
                      <a:pt x="706" y="536"/>
                    </a:lnTo>
                    <a:lnTo>
                      <a:pt x="711" y="524"/>
                    </a:lnTo>
                    <a:lnTo>
                      <a:pt x="716" y="513"/>
                    </a:lnTo>
                    <a:lnTo>
                      <a:pt x="722" y="502"/>
                    </a:lnTo>
                    <a:lnTo>
                      <a:pt x="730" y="493"/>
                    </a:lnTo>
                    <a:lnTo>
                      <a:pt x="737" y="483"/>
                    </a:lnTo>
                    <a:lnTo>
                      <a:pt x="747" y="476"/>
                    </a:lnTo>
                    <a:lnTo>
                      <a:pt x="757" y="468"/>
                    </a:lnTo>
                    <a:lnTo>
                      <a:pt x="767" y="462"/>
                    </a:lnTo>
                    <a:lnTo>
                      <a:pt x="778" y="456"/>
                    </a:lnTo>
                    <a:lnTo>
                      <a:pt x="790" y="452"/>
                    </a:lnTo>
                    <a:lnTo>
                      <a:pt x="802" y="449"/>
                    </a:lnTo>
                    <a:lnTo>
                      <a:pt x="815" y="447"/>
                    </a:lnTo>
                    <a:lnTo>
                      <a:pt x="827" y="445"/>
                    </a:lnTo>
                    <a:lnTo>
                      <a:pt x="827" y="445"/>
                    </a:lnTo>
                    <a:lnTo>
                      <a:pt x="840" y="447"/>
                    </a:lnTo>
                    <a:lnTo>
                      <a:pt x="853" y="449"/>
                    </a:lnTo>
                    <a:lnTo>
                      <a:pt x="865" y="452"/>
                    </a:lnTo>
                    <a:lnTo>
                      <a:pt x="877" y="456"/>
                    </a:lnTo>
                    <a:lnTo>
                      <a:pt x="889" y="462"/>
                    </a:lnTo>
                    <a:lnTo>
                      <a:pt x="898" y="468"/>
                    </a:lnTo>
                    <a:lnTo>
                      <a:pt x="908" y="476"/>
                    </a:lnTo>
                    <a:lnTo>
                      <a:pt x="918" y="483"/>
                    </a:lnTo>
                    <a:lnTo>
                      <a:pt x="926" y="493"/>
                    </a:lnTo>
                    <a:lnTo>
                      <a:pt x="933" y="502"/>
                    </a:lnTo>
                    <a:lnTo>
                      <a:pt x="939" y="513"/>
                    </a:lnTo>
                    <a:lnTo>
                      <a:pt x="944" y="524"/>
                    </a:lnTo>
                    <a:lnTo>
                      <a:pt x="949" y="536"/>
                    </a:lnTo>
                    <a:lnTo>
                      <a:pt x="952" y="547"/>
                    </a:lnTo>
                    <a:lnTo>
                      <a:pt x="954" y="560"/>
                    </a:lnTo>
                    <a:lnTo>
                      <a:pt x="955" y="573"/>
                    </a:lnTo>
                    <a:lnTo>
                      <a:pt x="955" y="573"/>
                    </a:lnTo>
                    <a:lnTo>
                      <a:pt x="955" y="580"/>
                    </a:lnTo>
                    <a:lnTo>
                      <a:pt x="957" y="586"/>
                    </a:lnTo>
                    <a:lnTo>
                      <a:pt x="961" y="591"/>
                    </a:lnTo>
                    <a:lnTo>
                      <a:pt x="964" y="596"/>
                    </a:lnTo>
                    <a:lnTo>
                      <a:pt x="969" y="600"/>
                    </a:lnTo>
                    <a:lnTo>
                      <a:pt x="974" y="602"/>
                    </a:lnTo>
                    <a:lnTo>
                      <a:pt x="980" y="604"/>
                    </a:lnTo>
                    <a:lnTo>
                      <a:pt x="986" y="605"/>
                    </a:lnTo>
                    <a:lnTo>
                      <a:pt x="986" y="605"/>
                    </a:lnTo>
                    <a:lnTo>
                      <a:pt x="993" y="604"/>
                    </a:lnTo>
                    <a:lnTo>
                      <a:pt x="999" y="602"/>
                    </a:lnTo>
                    <a:lnTo>
                      <a:pt x="1005" y="600"/>
                    </a:lnTo>
                    <a:lnTo>
                      <a:pt x="1009" y="596"/>
                    </a:lnTo>
                    <a:lnTo>
                      <a:pt x="1013" y="591"/>
                    </a:lnTo>
                    <a:lnTo>
                      <a:pt x="1016" y="586"/>
                    </a:lnTo>
                    <a:lnTo>
                      <a:pt x="1017" y="580"/>
                    </a:lnTo>
                    <a:lnTo>
                      <a:pt x="1018" y="573"/>
                    </a:lnTo>
                    <a:lnTo>
                      <a:pt x="1018" y="573"/>
                    </a:lnTo>
                    <a:lnTo>
                      <a:pt x="1017" y="554"/>
                    </a:lnTo>
                    <a:lnTo>
                      <a:pt x="1017" y="554"/>
                    </a:lnTo>
                    <a:close/>
                    <a:moveTo>
                      <a:pt x="827" y="382"/>
                    </a:moveTo>
                    <a:lnTo>
                      <a:pt x="827" y="382"/>
                    </a:lnTo>
                    <a:lnTo>
                      <a:pt x="816" y="383"/>
                    </a:lnTo>
                    <a:lnTo>
                      <a:pt x="803" y="384"/>
                    </a:lnTo>
                    <a:lnTo>
                      <a:pt x="791" y="385"/>
                    </a:lnTo>
                    <a:lnTo>
                      <a:pt x="779" y="389"/>
                    </a:lnTo>
                    <a:lnTo>
                      <a:pt x="768" y="392"/>
                    </a:lnTo>
                    <a:lnTo>
                      <a:pt x="757" y="396"/>
                    </a:lnTo>
                    <a:lnTo>
                      <a:pt x="746" y="400"/>
                    </a:lnTo>
                    <a:lnTo>
                      <a:pt x="736" y="406"/>
                    </a:lnTo>
                    <a:lnTo>
                      <a:pt x="726" y="412"/>
                    </a:lnTo>
                    <a:lnTo>
                      <a:pt x="716" y="419"/>
                    </a:lnTo>
                    <a:lnTo>
                      <a:pt x="707" y="425"/>
                    </a:lnTo>
                    <a:lnTo>
                      <a:pt x="699" y="433"/>
                    </a:lnTo>
                    <a:lnTo>
                      <a:pt x="690" y="441"/>
                    </a:lnTo>
                    <a:lnTo>
                      <a:pt x="683" y="450"/>
                    </a:lnTo>
                    <a:lnTo>
                      <a:pt x="675" y="458"/>
                    </a:lnTo>
                    <a:lnTo>
                      <a:pt x="669" y="468"/>
                    </a:lnTo>
                    <a:lnTo>
                      <a:pt x="669" y="468"/>
                    </a:lnTo>
                    <a:lnTo>
                      <a:pt x="662" y="458"/>
                    </a:lnTo>
                    <a:lnTo>
                      <a:pt x="655" y="450"/>
                    </a:lnTo>
                    <a:lnTo>
                      <a:pt x="647" y="441"/>
                    </a:lnTo>
                    <a:lnTo>
                      <a:pt x="639" y="433"/>
                    </a:lnTo>
                    <a:lnTo>
                      <a:pt x="630" y="425"/>
                    </a:lnTo>
                    <a:lnTo>
                      <a:pt x="620" y="419"/>
                    </a:lnTo>
                    <a:lnTo>
                      <a:pt x="611" y="412"/>
                    </a:lnTo>
                    <a:lnTo>
                      <a:pt x="601" y="406"/>
                    </a:lnTo>
                    <a:lnTo>
                      <a:pt x="590" y="400"/>
                    </a:lnTo>
                    <a:lnTo>
                      <a:pt x="580" y="396"/>
                    </a:lnTo>
                    <a:lnTo>
                      <a:pt x="569" y="392"/>
                    </a:lnTo>
                    <a:lnTo>
                      <a:pt x="557" y="389"/>
                    </a:lnTo>
                    <a:lnTo>
                      <a:pt x="546" y="385"/>
                    </a:lnTo>
                    <a:lnTo>
                      <a:pt x="533" y="384"/>
                    </a:lnTo>
                    <a:lnTo>
                      <a:pt x="522" y="383"/>
                    </a:lnTo>
                    <a:lnTo>
                      <a:pt x="510" y="382"/>
                    </a:lnTo>
                    <a:lnTo>
                      <a:pt x="510" y="382"/>
                    </a:lnTo>
                    <a:lnTo>
                      <a:pt x="497" y="383"/>
                    </a:lnTo>
                    <a:lnTo>
                      <a:pt x="485" y="384"/>
                    </a:lnTo>
                    <a:lnTo>
                      <a:pt x="473" y="385"/>
                    </a:lnTo>
                    <a:lnTo>
                      <a:pt x="462" y="389"/>
                    </a:lnTo>
                    <a:lnTo>
                      <a:pt x="450" y="392"/>
                    </a:lnTo>
                    <a:lnTo>
                      <a:pt x="439" y="396"/>
                    </a:lnTo>
                    <a:lnTo>
                      <a:pt x="428" y="400"/>
                    </a:lnTo>
                    <a:lnTo>
                      <a:pt x="418" y="406"/>
                    </a:lnTo>
                    <a:lnTo>
                      <a:pt x="408" y="412"/>
                    </a:lnTo>
                    <a:lnTo>
                      <a:pt x="398" y="419"/>
                    </a:lnTo>
                    <a:lnTo>
                      <a:pt x="389" y="425"/>
                    </a:lnTo>
                    <a:lnTo>
                      <a:pt x="380" y="433"/>
                    </a:lnTo>
                    <a:lnTo>
                      <a:pt x="373" y="441"/>
                    </a:lnTo>
                    <a:lnTo>
                      <a:pt x="364" y="450"/>
                    </a:lnTo>
                    <a:lnTo>
                      <a:pt x="358" y="458"/>
                    </a:lnTo>
                    <a:lnTo>
                      <a:pt x="350" y="468"/>
                    </a:lnTo>
                    <a:lnTo>
                      <a:pt x="350" y="468"/>
                    </a:lnTo>
                    <a:lnTo>
                      <a:pt x="344" y="458"/>
                    </a:lnTo>
                    <a:lnTo>
                      <a:pt x="336" y="450"/>
                    </a:lnTo>
                    <a:lnTo>
                      <a:pt x="329" y="441"/>
                    </a:lnTo>
                    <a:lnTo>
                      <a:pt x="320" y="433"/>
                    </a:lnTo>
                    <a:lnTo>
                      <a:pt x="311" y="425"/>
                    </a:lnTo>
                    <a:lnTo>
                      <a:pt x="303" y="419"/>
                    </a:lnTo>
                    <a:lnTo>
                      <a:pt x="293" y="412"/>
                    </a:lnTo>
                    <a:lnTo>
                      <a:pt x="283" y="406"/>
                    </a:lnTo>
                    <a:lnTo>
                      <a:pt x="273" y="400"/>
                    </a:lnTo>
                    <a:lnTo>
                      <a:pt x="262" y="396"/>
                    </a:lnTo>
                    <a:lnTo>
                      <a:pt x="251" y="392"/>
                    </a:lnTo>
                    <a:lnTo>
                      <a:pt x="239" y="389"/>
                    </a:lnTo>
                    <a:lnTo>
                      <a:pt x="228" y="385"/>
                    </a:lnTo>
                    <a:lnTo>
                      <a:pt x="216" y="384"/>
                    </a:lnTo>
                    <a:lnTo>
                      <a:pt x="204" y="383"/>
                    </a:lnTo>
                    <a:lnTo>
                      <a:pt x="191" y="382"/>
                    </a:lnTo>
                    <a:lnTo>
                      <a:pt x="191" y="382"/>
                    </a:lnTo>
                    <a:lnTo>
                      <a:pt x="178" y="383"/>
                    </a:lnTo>
                    <a:lnTo>
                      <a:pt x="165" y="384"/>
                    </a:lnTo>
                    <a:lnTo>
                      <a:pt x="154" y="386"/>
                    </a:lnTo>
                    <a:lnTo>
                      <a:pt x="142" y="389"/>
                    </a:lnTo>
                    <a:lnTo>
                      <a:pt x="130" y="393"/>
                    </a:lnTo>
                    <a:lnTo>
                      <a:pt x="118" y="397"/>
                    </a:lnTo>
                    <a:lnTo>
                      <a:pt x="108" y="403"/>
                    </a:lnTo>
                    <a:lnTo>
                      <a:pt x="97" y="408"/>
                    </a:lnTo>
                    <a:lnTo>
                      <a:pt x="97" y="408"/>
                    </a:lnTo>
                    <a:lnTo>
                      <a:pt x="110" y="378"/>
                    </a:lnTo>
                    <a:lnTo>
                      <a:pt x="126" y="349"/>
                    </a:lnTo>
                    <a:lnTo>
                      <a:pt x="143" y="321"/>
                    </a:lnTo>
                    <a:lnTo>
                      <a:pt x="162" y="295"/>
                    </a:lnTo>
                    <a:lnTo>
                      <a:pt x="184" y="271"/>
                    </a:lnTo>
                    <a:lnTo>
                      <a:pt x="206" y="247"/>
                    </a:lnTo>
                    <a:lnTo>
                      <a:pt x="231" y="226"/>
                    </a:lnTo>
                    <a:lnTo>
                      <a:pt x="258" y="206"/>
                    </a:lnTo>
                    <a:lnTo>
                      <a:pt x="285" y="189"/>
                    </a:lnTo>
                    <a:lnTo>
                      <a:pt x="314" y="173"/>
                    </a:lnTo>
                    <a:lnTo>
                      <a:pt x="344" y="160"/>
                    </a:lnTo>
                    <a:lnTo>
                      <a:pt x="375" y="148"/>
                    </a:lnTo>
                    <a:lnTo>
                      <a:pt x="408" y="140"/>
                    </a:lnTo>
                    <a:lnTo>
                      <a:pt x="424" y="136"/>
                    </a:lnTo>
                    <a:lnTo>
                      <a:pt x="441" y="133"/>
                    </a:lnTo>
                    <a:lnTo>
                      <a:pt x="457" y="131"/>
                    </a:lnTo>
                    <a:lnTo>
                      <a:pt x="474" y="129"/>
                    </a:lnTo>
                    <a:lnTo>
                      <a:pt x="492" y="128"/>
                    </a:lnTo>
                    <a:lnTo>
                      <a:pt x="510" y="128"/>
                    </a:lnTo>
                    <a:lnTo>
                      <a:pt x="510" y="128"/>
                    </a:lnTo>
                    <a:lnTo>
                      <a:pt x="527" y="128"/>
                    </a:lnTo>
                    <a:lnTo>
                      <a:pt x="544" y="129"/>
                    </a:lnTo>
                    <a:lnTo>
                      <a:pt x="561" y="131"/>
                    </a:lnTo>
                    <a:lnTo>
                      <a:pt x="579" y="133"/>
                    </a:lnTo>
                    <a:lnTo>
                      <a:pt x="595" y="136"/>
                    </a:lnTo>
                    <a:lnTo>
                      <a:pt x="612" y="140"/>
                    </a:lnTo>
                    <a:lnTo>
                      <a:pt x="644" y="148"/>
                    </a:lnTo>
                    <a:lnTo>
                      <a:pt x="675" y="160"/>
                    </a:lnTo>
                    <a:lnTo>
                      <a:pt x="705" y="173"/>
                    </a:lnTo>
                    <a:lnTo>
                      <a:pt x="734" y="189"/>
                    </a:lnTo>
                    <a:lnTo>
                      <a:pt x="762" y="206"/>
                    </a:lnTo>
                    <a:lnTo>
                      <a:pt x="788" y="226"/>
                    </a:lnTo>
                    <a:lnTo>
                      <a:pt x="812" y="247"/>
                    </a:lnTo>
                    <a:lnTo>
                      <a:pt x="835" y="271"/>
                    </a:lnTo>
                    <a:lnTo>
                      <a:pt x="856" y="295"/>
                    </a:lnTo>
                    <a:lnTo>
                      <a:pt x="876" y="321"/>
                    </a:lnTo>
                    <a:lnTo>
                      <a:pt x="894" y="349"/>
                    </a:lnTo>
                    <a:lnTo>
                      <a:pt x="909" y="378"/>
                    </a:lnTo>
                    <a:lnTo>
                      <a:pt x="923" y="408"/>
                    </a:lnTo>
                    <a:lnTo>
                      <a:pt x="923" y="408"/>
                    </a:lnTo>
                    <a:lnTo>
                      <a:pt x="912" y="403"/>
                    </a:lnTo>
                    <a:lnTo>
                      <a:pt x="900" y="397"/>
                    </a:lnTo>
                    <a:lnTo>
                      <a:pt x="890" y="393"/>
                    </a:lnTo>
                    <a:lnTo>
                      <a:pt x="878" y="389"/>
                    </a:lnTo>
                    <a:lnTo>
                      <a:pt x="865" y="386"/>
                    </a:lnTo>
                    <a:lnTo>
                      <a:pt x="853" y="384"/>
                    </a:lnTo>
                    <a:lnTo>
                      <a:pt x="840" y="383"/>
                    </a:lnTo>
                    <a:lnTo>
                      <a:pt x="827" y="382"/>
                    </a:lnTo>
                    <a:lnTo>
                      <a:pt x="827" y="3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0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任意多边形 66">
              <a:extLst>
                <a:ext uri="{FF2B5EF4-FFF2-40B4-BE49-F238E27FC236}">
                  <a16:creationId xmlns:a16="http://schemas.microsoft.com/office/drawing/2014/main" id="{EC40B057-A54C-F540-AA34-555EE64B5F46}"/>
                </a:ext>
              </a:extLst>
            </p:cNvPr>
            <p:cNvSpPr/>
            <p:nvPr/>
          </p:nvSpPr>
          <p:spPr>
            <a:xfrm>
              <a:off x="2594036" y="1731023"/>
              <a:ext cx="1703222" cy="1703222"/>
            </a:xfrm>
            <a:custGeom>
              <a:avLst/>
              <a:gdLst>
                <a:gd name="connsiteX0" fmla="*/ 885717 w 2333806"/>
                <a:gd name="connsiteY0" fmla="*/ 470942 h 2333807"/>
                <a:gd name="connsiteX1" fmla="*/ 470942 w 2333806"/>
                <a:gd name="connsiteY1" fmla="*/ 1448090 h 2333807"/>
                <a:gd name="connsiteX2" fmla="*/ 1448090 w 2333806"/>
                <a:gd name="connsiteY2" fmla="*/ 1862864 h 2333807"/>
                <a:gd name="connsiteX3" fmla="*/ 1862864 w 2333806"/>
                <a:gd name="connsiteY3" fmla="*/ 885717 h 2333807"/>
                <a:gd name="connsiteX4" fmla="*/ 885717 w 2333806"/>
                <a:gd name="connsiteY4" fmla="*/ 470942 h 2333807"/>
                <a:gd name="connsiteX5" fmla="*/ 729773 w 2333806"/>
                <a:gd name="connsiteY5" fmla="*/ 84969 h 2333807"/>
                <a:gd name="connsiteX6" fmla="*/ 850669 w 2333806"/>
                <a:gd name="connsiteY6" fmla="*/ 136286 h 2333807"/>
                <a:gd name="connsiteX7" fmla="*/ 892245 w 2333806"/>
                <a:gd name="connsiteY7" fmla="*/ 239189 h 2333807"/>
                <a:gd name="connsiteX8" fmla="*/ 897994 w 2333806"/>
                <a:gd name="connsiteY8" fmla="*/ 237197 h 2333807"/>
                <a:gd name="connsiteX9" fmla="*/ 992578 w 2333806"/>
                <a:gd name="connsiteY9" fmla="*/ 214799 h 2333807"/>
                <a:gd name="connsiteX10" fmla="*/ 1074034 w 2333806"/>
                <a:gd name="connsiteY10" fmla="*/ 203959 h 2333807"/>
                <a:gd name="connsiteX11" fmla="*/ 1074034 w 2333806"/>
                <a:gd name="connsiteY11" fmla="*/ 92869 h 2333807"/>
                <a:gd name="connsiteX12" fmla="*/ 1130754 w 2333806"/>
                <a:gd name="connsiteY12" fmla="*/ 7298 h 2333807"/>
                <a:gd name="connsiteX13" fmla="*/ 1166903 w 2333806"/>
                <a:gd name="connsiteY13" fmla="*/ 0 h 2333807"/>
                <a:gd name="connsiteX14" fmla="*/ 1259772 w 2333806"/>
                <a:gd name="connsiteY14" fmla="*/ 92869 h 2333807"/>
                <a:gd name="connsiteX15" fmla="*/ 1259772 w 2333806"/>
                <a:gd name="connsiteY15" fmla="*/ 204083 h 2333807"/>
                <a:gd name="connsiteX16" fmla="*/ 1275829 w 2333806"/>
                <a:gd name="connsiteY16" fmla="*/ 205127 h 2333807"/>
                <a:gd name="connsiteX17" fmla="*/ 1367969 w 2333806"/>
                <a:gd name="connsiteY17" fmla="*/ 220181 h 2333807"/>
                <a:gd name="connsiteX18" fmla="*/ 1456065 w 2333806"/>
                <a:gd name="connsiteY18" fmla="*/ 248001 h 2333807"/>
                <a:gd name="connsiteX19" fmla="*/ 1501076 w 2333806"/>
                <a:gd name="connsiteY19" fmla="*/ 141963 h 2333807"/>
                <a:gd name="connsiteX20" fmla="*/ 1551773 w 2333806"/>
                <a:gd name="connsiteY20" fmla="*/ 92143 h 2333807"/>
                <a:gd name="connsiteX21" fmla="*/ 1622849 w 2333806"/>
                <a:gd name="connsiteY21" fmla="*/ 92763 h 2333807"/>
                <a:gd name="connsiteX22" fmla="*/ 1672048 w 2333806"/>
                <a:gd name="connsiteY22" fmla="*/ 214537 h 2333807"/>
                <a:gd name="connsiteX23" fmla="*/ 1627038 w 2333806"/>
                <a:gd name="connsiteY23" fmla="*/ 320574 h 2333807"/>
                <a:gd name="connsiteX24" fmla="*/ 1708247 w 2333806"/>
                <a:gd name="connsiteY24" fmla="*/ 364621 h 2333807"/>
                <a:gd name="connsiteX25" fmla="*/ 1782477 w 2333806"/>
                <a:gd name="connsiteY25" fmla="*/ 419993 h 2333807"/>
                <a:gd name="connsiteX26" fmla="*/ 1860692 w 2333806"/>
                <a:gd name="connsiteY26" fmla="*/ 341778 h 2333807"/>
                <a:gd name="connsiteX27" fmla="*/ 1891414 w 2333806"/>
                <a:gd name="connsiteY27" fmla="*/ 321378 h 2333807"/>
                <a:gd name="connsiteX28" fmla="*/ 1992029 w 2333806"/>
                <a:gd name="connsiteY28" fmla="*/ 341778 h 2333807"/>
                <a:gd name="connsiteX29" fmla="*/ 1992029 w 2333806"/>
                <a:gd name="connsiteY29" fmla="*/ 473115 h 2333807"/>
                <a:gd name="connsiteX30" fmla="*/ 1913780 w 2333806"/>
                <a:gd name="connsiteY30" fmla="*/ 551364 h 2333807"/>
                <a:gd name="connsiteX31" fmla="*/ 1916033 w 2333806"/>
                <a:gd name="connsiteY31" fmla="*/ 553858 h 2333807"/>
                <a:gd name="connsiteX32" fmla="*/ 2022478 w 2333806"/>
                <a:gd name="connsiteY32" fmla="*/ 714512 h 2333807"/>
                <a:gd name="connsiteX33" fmla="*/ 2025039 w 2333806"/>
                <a:gd name="connsiteY33" fmla="*/ 720032 h 2333807"/>
                <a:gd name="connsiteX34" fmla="*/ 2127941 w 2333806"/>
                <a:gd name="connsiteY34" fmla="*/ 678457 h 2333807"/>
                <a:gd name="connsiteX35" fmla="*/ 2248838 w 2333806"/>
                <a:gd name="connsiteY35" fmla="*/ 729774 h 2333807"/>
                <a:gd name="connsiteX36" fmla="*/ 2197520 w 2333806"/>
                <a:gd name="connsiteY36" fmla="*/ 850670 h 2333807"/>
                <a:gd name="connsiteX37" fmla="*/ 2094618 w 2333806"/>
                <a:gd name="connsiteY37" fmla="*/ 892245 h 2333807"/>
                <a:gd name="connsiteX38" fmla="*/ 2096610 w 2333806"/>
                <a:gd name="connsiteY38" fmla="*/ 897994 h 2333807"/>
                <a:gd name="connsiteX39" fmla="*/ 2119008 w 2333806"/>
                <a:gd name="connsiteY39" fmla="*/ 992578 h 2333807"/>
                <a:gd name="connsiteX40" fmla="*/ 2129847 w 2333806"/>
                <a:gd name="connsiteY40" fmla="*/ 1074035 h 2333807"/>
                <a:gd name="connsiteX41" fmla="*/ 2240937 w 2333806"/>
                <a:gd name="connsiteY41" fmla="*/ 1074035 h 2333807"/>
                <a:gd name="connsiteX42" fmla="*/ 2333806 w 2333806"/>
                <a:gd name="connsiteY42" fmla="*/ 1166904 h 2333807"/>
                <a:gd name="connsiteX43" fmla="*/ 2240937 w 2333806"/>
                <a:gd name="connsiteY43" fmla="*/ 1259773 h 2333807"/>
                <a:gd name="connsiteX44" fmla="*/ 2129724 w 2333806"/>
                <a:gd name="connsiteY44" fmla="*/ 1259773 h 2333807"/>
                <a:gd name="connsiteX45" fmla="*/ 2128680 w 2333806"/>
                <a:gd name="connsiteY45" fmla="*/ 1275829 h 2333807"/>
                <a:gd name="connsiteX46" fmla="*/ 2113625 w 2333806"/>
                <a:gd name="connsiteY46" fmla="*/ 1367968 h 2333807"/>
                <a:gd name="connsiteX47" fmla="*/ 2085805 w 2333806"/>
                <a:gd name="connsiteY47" fmla="*/ 1456066 h 2333807"/>
                <a:gd name="connsiteX48" fmla="*/ 2191844 w 2333806"/>
                <a:gd name="connsiteY48" fmla="*/ 1501076 h 2333807"/>
                <a:gd name="connsiteX49" fmla="*/ 2241043 w 2333806"/>
                <a:gd name="connsiteY49" fmla="*/ 1622849 h 2333807"/>
                <a:gd name="connsiteX50" fmla="*/ 2119270 w 2333806"/>
                <a:gd name="connsiteY50" fmla="*/ 1672049 h 2333807"/>
                <a:gd name="connsiteX51" fmla="*/ 2013232 w 2333806"/>
                <a:gd name="connsiteY51" fmla="*/ 1627038 h 2333807"/>
                <a:gd name="connsiteX52" fmla="*/ 1969186 w 2333806"/>
                <a:gd name="connsiteY52" fmla="*/ 1708247 h 2333807"/>
                <a:gd name="connsiteX53" fmla="*/ 1913814 w 2333806"/>
                <a:gd name="connsiteY53" fmla="*/ 1782478 h 2333807"/>
                <a:gd name="connsiteX54" fmla="*/ 1992028 w 2333806"/>
                <a:gd name="connsiteY54" fmla="*/ 1860693 h 2333807"/>
                <a:gd name="connsiteX55" fmla="*/ 1992028 w 2333806"/>
                <a:gd name="connsiteY55" fmla="*/ 1992030 h 2333807"/>
                <a:gd name="connsiteX56" fmla="*/ 1860691 w 2333806"/>
                <a:gd name="connsiteY56" fmla="*/ 1992030 h 2333807"/>
                <a:gd name="connsiteX57" fmla="*/ 1782442 w 2333806"/>
                <a:gd name="connsiteY57" fmla="*/ 1913780 h 2333807"/>
                <a:gd name="connsiteX58" fmla="*/ 1779948 w 2333806"/>
                <a:gd name="connsiteY58" fmla="*/ 1916034 h 2333807"/>
                <a:gd name="connsiteX59" fmla="*/ 1619295 w 2333806"/>
                <a:gd name="connsiteY59" fmla="*/ 2022478 h 2333807"/>
                <a:gd name="connsiteX60" fmla="*/ 1613774 w 2333806"/>
                <a:gd name="connsiteY60" fmla="*/ 2025039 h 2333807"/>
                <a:gd name="connsiteX61" fmla="*/ 1655350 w 2333806"/>
                <a:gd name="connsiteY61" fmla="*/ 2127942 h 2333807"/>
                <a:gd name="connsiteX62" fmla="*/ 1604032 w 2333806"/>
                <a:gd name="connsiteY62" fmla="*/ 2248838 h 2333807"/>
                <a:gd name="connsiteX63" fmla="*/ 1483136 w 2333806"/>
                <a:gd name="connsiteY63" fmla="*/ 2197521 h 2333807"/>
                <a:gd name="connsiteX64" fmla="*/ 1441561 w 2333806"/>
                <a:gd name="connsiteY64" fmla="*/ 2094618 h 2333807"/>
                <a:gd name="connsiteX65" fmla="*/ 1435812 w 2333806"/>
                <a:gd name="connsiteY65" fmla="*/ 2096610 h 2333807"/>
                <a:gd name="connsiteX66" fmla="*/ 1341228 w 2333806"/>
                <a:gd name="connsiteY66" fmla="*/ 2119008 h 2333807"/>
                <a:gd name="connsiteX67" fmla="*/ 1259772 w 2333806"/>
                <a:gd name="connsiteY67" fmla="*/ 2129848 h 2333807"/>
                <a:gd name="connsiteX68" fmla="*/ 1259772 w 2333806"/>
                <a:gd name="connsiteY68" fmla="*/ 2240938 h 2333807"/>
                <a:gd name="connsiteX69" fmla="*/ 1166903 w 2333806"/>
                <a:gd name="connsiteY69" fmla="*/ 2333807 h 2333807"/>
                <a:gd name="connsiteX70" fmla="*/ 1074033 w 2333806"/>
                <a:gd name="connsiteY70" fmla="*/ 2240938 h 2333807"/>
                <a:gd name="connsiteX71" fmla="*/ 1074034 w 2333806"/>
                <a:gd name="connsiteY71" fmla="*/ 2129724 h 2333807"/>
                <a:gd name="connsiteX72" fmla="*/ 1057977 w 2333806"/>
                <a:gd name="connsiteY72" fmla="*/ 2128680 h 2333807"/>
                <a:gd name="connsiteX73" fmla="*/ 965838 w 2333806"/>
                <a:gd name="connsiteY73" fmla="*/ 2113626 h 2333807"/>
                <a:gd name="connsiteX74" fmla="*/ 877740 w 2333806"/>
                <a:gd name="connsiteY74" fmla="*/ 2085806 h 2333807"/>
                <a:gd name="connsiteX75" fmla="*/ 832730 w 2333806"/>
                <a:gd name="connsiteY75" fmla="*/ 2191844 h 2333807"/>
                <a:gd name="connsiteX76" fmla="*/ 710957 w 2333806"/>
                <a:gd name="connsiteY76" fmla="*/ 2241044 h 2333807"/>
                <a:gd name="connsiteX77" fmla="*/ 661757 w 2333806"/>
                <a:gd name="connsiteY77" fmla="*/ 2119271 h 2333807"/>
                <a:gd name="connsiteX78" fmla="*/ 706768 w 2333806"/>
                <a:gd name="connsiteY78" fmla="*/ 2013232 h 2333807"/>
                <a:gd name="connsiteX79" fmla="*/ 625560 w 2333806"/>
                <a:gd name="connsiteY79" fmla="*/ 1969186 h 2333807"/>
                <a:gd name="connsiteX80" fmla="*/ 551328 w 2333806"/>
                <a:gd name="connsiteY80" fmla="*/ 1913814 h 2333807"/>
                <a:gd name="connsiteX81" fmla="*/ 473114 w 2333806"/>
                <a:gd name="connsiteY81" fmla="*/ 1992029 h 2333807"/>
                <a:gd name="connsiteX82" fmla="*/ 341776 w 2333806"/>
                <a:gd name="connsiteY82" fmla="*/ 1992029 h 2333807"/>
                <a:gd name="connsiteX83" fmla="*/ 341777 w 2333806"/>
                <a:gd name="connsiteY83" fmla="*/ 1860692 h 2333807"/>
                <a:gd name="connsiteX84" fmla="*/ 420027 w 2333806"/>
                <a:gd name="connsiteY84" fmla="*/ 1782443 h 2333807"/>
                <a:gd name="connsiteX85" fmla="*/ 417773 w 2333806"/>
                <a:gd name="connsiteY85" fmla="*/ 1779948 h 2333807"/>
                <a:gd name="connsiteX86" fmla="*/ 311328 w 2333806"/>
                <a:gd name="connsiteY86" fmla="*/ 1619294 h 2333807"/>
                <a:gd name="connsiteX87" fmla="*/ 308767 w 2333806"/>
                <a:gd name="connsiteY87" fmla="*/ 1613775 h 2333807"/>
                <a:gd name="connsiteX88" fmla="*/ 205864 w 2333806"/>
                <a:gd name="connsiteY88" fmla="*/ 1655350 h 2333807"/>
                <a:gd name="connsiteX89" fmla="*/ 84968 w 2333806"/>
                <a:gd name="connsiteY89" fmla="*/ 1604033 h 2333807"/>
                <a:gd name="connsiteX90" fmla="*/ 136285 w 2333806"/>
                <a:gd name="connsiteY90" fmla="*/ 1483137 h 2333807"/>
                <a:gd name="connsiteX91" fmla="*/ 239189 w 2333806"/>
                <a:gd name="connsiteY91" fmla="*/ 1441562 h 2333807"/>
                <a:gd name="connsiteX92" fmla="*/ 237197 w 2333806"/>
                <a:gd name="connsiteY92" fmla="*/ 1435813 h 2333807"/>
                <a:gd name="connsiteX93" fmla="*/ 214799 w 2333806"/>
                <a:gd name="connsiteY93" fmla="*/ 1341228 h 2333807"/>
                <a:gd name="connsiteX94" fmla="*/ 203960 w 2333806"/>
                <a:gd name="connsiteY94" fmla="*/ 1259772 h 2333807"/>
                <a:gd name="connsiteX95" fmla="*/ 92868 w 2333806"/>
                <a:gd name="connsiteY95" fmla="*/ 1259772 h 2333807"/>
                <a:gd name="connsiteX96" fmla="*/ 0 w 2333806"/>
                <a:gd name="connsiteY96" fmla="*/ 1166903 h 2333807"/>
                <a:gd name="connsiteX97" fmla="*/ 56720 w 2333806"/>
                <a:gd name="connsiteY97" fmla="*/ 1081333 h 2333807"/>
                <a:gd name="connsiteX98" fmla="*/ 92869 w 2333806"/>
                <a:gd name="connsiteY98" fmla="*/ 1074034 h 2333807"/>
                <a:gd name="connsiteX99" fmla="*/ 204083 w 2333806"/>
                <a:gd name="connsiteY99" fmla="*/ 1074034 h 2333807"/>
                <a:gd name="connsiteX100" fmla="*/ 205127 w 2333806"/>
                <a:gd name="connsiteY100" fmla="*/ 1057977 h 2333807"/>
                <a:gd name="connsiteX101" fmla="*/ 220181 w 2333806"/>
                <a:gd name="connsiteY101" fmla="*/ 965838 h 2333807"/>
                <a:gd name="connsiteX102" fmla="*/ 248000 w 2333806"/>
                <a:gd name="connsiteY102" fmla="*/ 877741 h 2333807"/>
                <a:gd name="connsiteX103" fmla="*/ 141962 w 2333806"/>
                <a:gd name="connsiteY103" fmla="*/ 832731 h 2333807"/>
                <a:gd name="connsiteX104" fmla="*/ 92762 w 2333806"/>
                <a:gd name="connsiteY104" fmla="*/ 710958 h 2333807"/>
                <a:gd name="connsiteX105" fmla="*/ 143460 w 2333806"/>
                <a:gd name="connsiteY105" fmla="*/ 661138 h 2333807"/>
                <a:gd name="connsiteX106" fmla="*/ 214536 w 2333806"/>
                <a:gd name="connsiteY106" fmla="*/ 661758 h 2333807"/>
                <a:gd name="connsiteX107" fmla="*/ 320574 w 2333806"/>
                <a:gd name="connsiteY107" fmla="*/ 706769 h 2333807"/>
                <a:gd name="connsiteX108" fmla="*/ 364620 w 2333806"/>
                <a:gd name="connsiteY108" fmla="*/ 625560 h 2333807"/>
                <a:gd name="connsiteX109" fmla="*/ 419993 w 2333806"/>
                <a:gd name="connsiteY109" fmla="*/ 551329 h 2333807"/>
                <a:gd name="connsiteX110" fmla="*/ 341778 w 2333806"/>
                <a:gd name="connsiteY110" fmla="*/ 473114 h 2333807"/>
                <a:gd name="connsiteX111" fmla="*/ 341777 w 2333806"/>
                <a:gd name="connsiteY111" fmla="*/ 341777 h 2333807"/>
                <a:gd name="connsiteX112" fmla="*/ 372499 w 2333806"/>
                <a:gd name="connsiteY112" fmla="*/ 321377 h 2333807"/>
                <a:gd name="connsiteX113" fmla="*/ 473114 w 2333806"/>
                <a:gd name="connsiteY113" fmla="*/ 341777 h 2333807"/>
                <a:gd name="connsiteX114" fmla="*/ 551363 w 2333806"/>
                <a:gd name="connsiteY114" fmla="*/ 420027 h 2333807"/>
                <a:gd name="connsiteX115" fmla="*/ 553858 w 2333806"/>
                <a:gd name="connsiteY115" fmla="*/ 417773 h 2333807"/>
                <a:gd name="connsiteX116" fmla="*/ 714512 w 2333806"/>
                <a:gd name="connsiteY116" fmla="*/ 311329 h 2333807"/>
                <a:gd name="connsiteX117" fmla="*/ 720031 w 2333806"/>
                <a:gd name="connsiteY117" fmla="*/ 308768 h 2333807"/>
                <a:gd name="connsiteX118" fmla="*/ 678456 w 2333806"/>
                <a:gd name="connsiteY118" fmla="*/ 205865 h 2333807"/>
                <a:gd name="connsiteX119" fmla="*/ 729773 w 2333806"/>
                <a:gd name="connsiteY119" fmla="*/ 84969 h 233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333806" h="2333807">
                  <a:moveTo>
                    <a:pt x="885717" y="470942"/>
                  </a:moveTo>
                  <a:cubicBezTo>
                    <a:pt x="501348" y="626237"/>
                    <a:pt x="315647" y="1063721"/>
                    <a:pt x="470942" y="1448090"/>
                  </a:cubicBezTo>
                  <a:cubicBezTo>
                    <a:pt x="626237" y="1832458"/>
                    <a:pt x="1063721" y="2018159"/>
                    <a:pt x="1448090" y="1862864"/>
                  </a:cubicBezTo>
                  <a:cubicBezTo>
                    <a:pt x="1832458" y="1707569"/>
                    <a:pt x="2018159" y="1270086"/>
                    <a:pt x="1862864" y="885717"/>
                  </a:cubicBezTo>
                  <a:cubicBezTo>
                    <a:pt x="1707569" y="501348"/>
                    <a:pt x="1270085" y="315647"/>
                    <a:pt x="885717" y="470942"/>
                  </a:cubicBezTo>
                  <a:close/>
                  <a:moveTo>
                    <a:pt x="729773" y="84969"/>
                  </a:moveTo>
                  <a:cubicBezTo>
                    <a:pt x="777329" y="65755"/>
                    <a:pt x="831456" y="88731"/>
                    <a:pt x="850669" y="136286"/>
                  </a:cubicBezTo>
                  <a:lnTo>
                    <a:pt x="892245" y="239189"/>
                  </a:lnTo>
                  <a:lnTo>
                    <a:pt x="897994" y="237197"/>
                  </a:lnTo>
                  <a:cubicBezTo>
                    <a:pt x="929395" y="228074"/>
                    <a:pt x="960959" y="220622"/>
                    <a:pt x="992578" y="214799"/>
                  </a:cubicBezTo>
                  <a:lnTo>
                    <a:pt x="1074034" y="203959"/>
                  </a:lnTo>
                  <a:lnTo>
                    <a:pt x="1074034" y="92869"/>
                  </a:lnTo>
                  <a:cubicBezTo>
                    <a:pt x="1074034" y="54401"/>
                    <a:pt x="1097422" y="21396"/>
                    <a:pt x="1130754" y="7298"/>
                  </a:cubicBezTo>
                  <a:cubicBezTo>
                    <a:pt x="1141865" y="2599"/>
                    <a:pt x="1154080" y="0"/>
                    <a:pt x="1166903" y="0"/>
                  </a:cubicBezTo>
                  <a:cubicBezTo>
                    <a:pt x="1218193" y="0"/>
                    <a:pt x="1259772" y="41579"/>
                    <a:pt x="1259772" y="92869"/>
                  </a:cubicBezTo>
                  <a:lnTo>
                    <a:pt x="1259772" y="204083"/>
                  </a:lnTo>
                  <a:lnTo>
                    <a:pt x="1275829" y="205127"/>
                  </a:lnTo>
                  <a:cubicBezTo>
                    <a:pt x="1306838" y="208667"/>
                    <a:pt x="1337586" y="213699"/>
                    <a:pt x="1367969" y="220181"/>
                  </a:cubicBezTo>
                  <a:lnTo>
                    <a:pt x="1456065" y="248001"/>
                  </a:lnTo>
                  <a:lnTo>
                    <a:pt x="1501076" y="141963"/>
                  </a:lnTo>
                  <a:cubicBezTo>
                    <a:pt x="1511096" y="118356"/>
                    <a:pt x="1529736" y="101047"/>
                    <a:pt x="1551773" y="92143"/>
                  </a:cubicBezTo>
                  <a:cubicBezTo>
                    <a:pt x="1573809" y="83240"/>
                    <a:pt x="1599243" y="82743"/>
                    <a:pt x="1622849" y="92763"/>
                  </a:cubicBezTo>
                  <a:cubicBezTo>
                    <a:pt x="1670062" y="112804"/>
                    <a:pt x="1692089" y="167324"/>
                    <a:pt x="1672048" y="214537"/>
                  </a:cubicBezTo>
                  <a:lnTo>
                    <a:pt x="1627038" y="320574"/>
                  </a:lnTo>
                  <a:lnTo>
                    <a:pt x="1708247" y="364621"/>
                  </a:lnTo>
                  <a:lnTo>
                    <a:pt x="1782477" y="419993"/>
                  </a:lnTo>
                  <a:lnTo>
                    <a:pt x="1860692" y="341778"/>
                  </a:lnTo>
                  <a:cubicBezTo>
                    <a:pt x="1869759" y="332712"/>
                    <a:pt x="1880234" y="325911"/>
                    <a:pt x="1891414" y="321378"/>
                  </a:cubicBezTo>
                  <a:cubicBezTo>
                    <a:pt x="1924952" y="307777"/>
                    <a:pt x="1964828" y="314578"/>
                    <a:pt x="1992029" y="341778"/>
                  </a:cubicBezTo>
                  <a:cubicBezTo>
                    <a:pt x="2028296" y="378046"/>
                    <a:pt x="2028297" y="436847"/>
                    <a:pt x="1992029" y="473115"/>
                  </a:cubicBezTo>
                  <a:lnTo>
                    <a:pt x="1913780" y="551364"/>
                  </a:lnTo>
                  <a:lnTo>
                    <a:pt x="1916033" y="553858"/>
                  </a:lnTo>
                  <a:cubicBezTo>
                    <a:pt x="1956215" y="602989"/>
                    <a:pt x="1991978" y="656660"/>
                    <a:pt x="2022478" y="714512"/>
                  </a:cubicBezTo>
                  <a:lnTo>
                    <a:pt x="2025039" y="720032"/>
                  </a:lnTo>
                  <a:lnTo>
                    <a:pt x="2127941" y="678457"/>
                  </a:lnTo>
                  <a:cubicBezTo>
                    <a:pt x="2175496" y="659243"/>
                    <a:pt x="2229624" y="682219"/>
                    <a:pt x="2248838" y="729774"/>
                  </a:cubicBezTo>
                  <a:cubicBezTo>
                    <a:pt x="2268052" y="777329"/>
                    <a:pt x="2245075" y="831457"/>
                    <a:pt x="2197520" y="850670"/>
                  </a:cubicBezTo>
                  <a:lnTo>
                    <a:pt x="2094618" y="892245"/>
                  </a:lnTo>
                  <a:lnTo>
                    <a:pt x="2096610" y="897994"/>
                  </a:lnTo>
                  <a:cubicBezTo>
                    <a:pt x="2105733" y="929395"/>
                    <a:pt x="2113185" y="960958"/>
                    <a:pt x="2119008" y="992578"/>
                  </a:cubicBezTo>
                  <a:lnTo>
                    <a:pt x="2129847" y="1074035"/>
                  </a:lnTo>
                  <a:lnTo>
                    <a:pt x="2240937" y="1074035"/>
                  </a:lnTo>
                  <a:cubicBezTo>
                    <a:pt x="2292227" y="1074035"/>
                    <a:pt x="2333806" y="1115614"/>
                    <a:pt x="2333806" y="1166904"/>
                  </a:cubicBezTo>
                  <a:cubicBezTo>
                    <a:pt x="2333806" y="1218194"/>
                    <a:pt x="2292227" y="1259773"/>
                    <a:pt x="2240937" y="1259773"/>
                  </a:cubicBezTo>
                  <a:lnTo>
                    <a:pt x="2129724" y="1259773"/>
                  </a:lnTo>
                  <a:lnTo>
                    <a:pt x="2128680" y="1275829"/>
                  </a:lnTo>
                  <a:cubicBezTo>
                    <a:pt x="2125140" y="1306838"/>
                    <a:pt x="2120107" y="1337586"/>
                    <a:pt x="2113625" y="1367968"/>
                  </a:cubicBezTo>
                  <a:lnTo>
                    <a:pt x="2085805" y="1456066"/>
                  </a:lnTo>
                  <a:lnTo>
                    <a:pt x="2191844" y="1501076"/>
                  </a:lnTo>
                  <a:cubicBezTo>
                    <a:pt x="2239056" y="1521117"/>
                    <a:pt x="2261084" y="1575637"/>
                    <a:pt x="2241043" y="1622849"/>
                  </a:cubicBezTo>
                  <a:cubicBezTo>
                    <a:pt x="2221002" y="1670062"/>
                    <a:pt x="2166483" y="1692089"/>
                    <a:pt x="2119270" y="1672049"/>
                  </a:cubicBezTo>
                  <a:lnTo>
                    <a:pt x="2013232" y="1627038"/>
                  </a:lnTo>
                  <a:lnTo>
                    <a:pt x="1969186" y="1708247"/>
                  </a:lnTo>
                  <a:lnTo>
                    <a:pt x="1913814" y="1782478"/>
                  </a:lnTo>
                  <a:lnTo>
                    <a:pt x="1992028" y="1860693"/>
                  </a:lnTo>
                  <a:cubicBezTo>
                    <a:pt x="2028296" y="1896960"/>
                    <a:pt x="2028295" y="1955762"/>
                    <a:pt x="1992028" y="1992030"/>
                  </a:cubicBezTo>
                  <a:cubicBezTo>
                    <a:pt x="1955761" y="2028297"/>
                    <a:pt x="1896959" y="2028297"/>
                    <a:pt x="1860691" y="1992030"/>
                  </a:cubicBezTo>
                  <a:lnTo>
                    <a:pt x="1782442" y="1913780"/>
                  </a:lnTo>
                  <a:lnTo>
                    <a:pt x="1779948" y="1916034"/>
                  </a:lnTo>
                  <a:cubicBezTo>
                    <a:pt x="1730818" y="1956215"/>
                    <a:pt x="1677146" y="1991978"/>
                    <a:pt x="1619295" y="2022478"/>
                  </a:cubicBezTo>
                  <a:lnTo>
                    <a:pt x="1613774" y="2025039"/>
                  </a:lnTo>
                  <a:lnTo>
                    <a:pt x="1655350" y="2127942"/>
                  </a:lnTo>
                  <a:cubicBezTo>
                    <a:pt x="1674563" y="2175498"/>
                    <a:pt x="1651588" y="2229625"/>
                    <a:pt x="1604032" y="2248838"/>
                  </a:cubicBezTo>
                  <a:cubicBezTo>
                    <a:pt x="1556477" y="2268052"/>
                    <a:pt x="1502350" y="2245076"/>
                    <a:pt x="1483136" y="2197521"/>
                  </a:cubicBezTo>
                  <a:lnTo>
                    <a:pt x="1441561" y="2094618"/>
                  </a:lnTo>
                  <a:lnTo>
                    <a:pt x="1435812" y="2096610"/>
                  </a:lnTo>
                  <a:cubicBezTo>
                    <a:pt x="1404411" y="2105733"/>
                    <a:pt x="1372847" y="2113184"/>
                    <a:pt x="1341228" y="2119008"/>
                  </a:cubicBezTo>
                  <a:lnTo>
                    <a:pt x="1259772" y="2129848"/>
                  </a:lnTo>
                  <a:lnTo>
                    <a:pt x="1259772" y="2240938"/>
                  </a:lnTo>
                  <a:cubicBezTo>
                    <a:pt x="1259772" y="2292228"/>
                    <a:pt x="1218193" y="2333807"/>
                    <a:pt x="1166903" y="2333807"/>
                  </a:cubicBezTo>
                  <a:cubicBezTo>
                    <a:pt x="1115612" y="2333807"/>
                    <a:pt x="1074034" y="2292228"/>
                    <a:pt x="1074033" y="2240938"/>
                  </a:cubicBezTo>
                  <a:lnTo>
                    <a:pt x="1074034" y="2129724"/>
                  </a:lnTo>
                  <a:lnTo>
                    <a:pt x="1057977" y="2128680"/>
                  </a:lnTo>
                  <a:cubicBezTo>
                    <a:pt x="1026969" y="2125140"/>
                    <a:pt x="996220" y="2120107"/>
                    <a:pt x="965838" y="2113626"/>
                  </a:cubicBezTo>
                  <a:lnTo>
                    <a:pt x="877740" y="2085806"/>
                  </a:lnTo>
                  <a:lnTo>
                    <a:pt x="832730" y="2191844"/>
                  </a:lnTo>
                  <a:cubicBezTo>
                    <a:pt x="812689" y="2239057"/>
                    <a:pt x="758169" y="2261084"/>
                    <a:pt x="710957" y="2241044"/>
                  </a:cubicBezTo>
                  <a:cubicBezTo>
                    <a:pt x="663744" y="2221003"/>
                    <a:pt x="641716" y="2166483"/>
                    <a:pt x="661757" y="2119271"/>
                  </a:cubicBezTo>
                  <a:lnTo>
                    <a:pt x="706768" y="2013232"/>
                  </a:lnTo>
                  <a:lnTo>
                    <a:pt x="625560" y="1969186"/>
                  </a:lnTo>
                  <a:lnTo>
                    <a:pt x="551328" y="1913814"/>
                  </a:lnTo>
                  <a:lnTo>
                    <a:pt x="473114" y="1992029"/>
                  </a:lnTo>
                  <a:cubicBezTo>
                    <a:pt x="436846" y="2028296"/>
                    <a:pt x="378044" y="2028296"/>
                    <a:pt x="341776" y="1992029"/>
                  </a:cubicBezTo>
                  <a:cubicBezTo>
                    <a:pt x="305509" y="1955761"/>
                    <a:pt x="305509" y="1896960"/>
                    <a:pt x="341777" y="1860692"/>
                  </a:cubicBezTo>
                  <a:lnTo>
                    <a:pt x="420027" y="1782443"/>
                  </a:lnTo>
                  <a:lnTo>
                    <a:pt x="417773" y="1779948"/>
                  </a:lnTo>
                  <a:cubicBezTo>
                    <a:pt x="377592" y="1730818"/>
                    <a:pt x="341829" y="1677147"/>
                    <a:pt x="311328" y="1619294"/>
                  </a:cubicBezTo>
                  <a:lnTo>
                    <a:pt x="308767" y="1613775"/>
                  </a:lnTo>
                  <a:lnTo>
                    <a:pt x="205864" y="1655350"/>
                  </a:lnTo>
                  <a:cubicBezTo>
                    <a:pt x="158308" y="1674564"/>
                    <a:pt x="104182" y="1651588"/>
                    <a:pt x="84968" y="1604033"/>
                  </a:cubicBezTo>
                  <a:cubicBezTo>
                    <a:pt x="65755" y="1556478"/>
                    <a:pt x="88730" y="1502351"/>
                    <a:pt x="136285" y="1483137"/>
                  </a:cubicBezTo>
                  <a:lnTo>
                    <a:pt x="239189" y="1441562"/>
                  </a:lnTo>
                  <a:lnTo>
                    <a:pt x="237197" y="1435813"/>
                  </a:lnTo>
                  <a:cubicBezTo>
                    <a:pt x="228073" y="1404411"/>
                    <a:pt x="220622" y="1372848"/>
                    <a:pt x="214799" y="1341228"/>
                  </a:cubicBezTo>
                  <a:lnTo>
                    <a:pt x="203960" y="1259772"/>
                  </a:lnTo>
                  <a:lnTo>
                    <a:pt x="92868" y="1259772"/>
                  </a:lnTo>
                  <a:cubicBezTo>
                    <a:pt x="41579" y="1259772"/>
                    <a:pt x="-1" y="1218193"/>
                    <a:pt x="0" y="1166903"/>
                  </a:cubicBezTo>
                  <a:cubicBezTo>
                    <a:pt x="-1" y="1128436"/>
                    <a:pt x="23388" y="1095431"/>
                    <a:pt x="56720" y="1081333"/>
                  </a:cubicBezTo>
                  <a:cubicBezTo>
                    <a:pt x="67830" y="1076633"/>
                    <a:pt x="80046" y="1074034"/>
                    <a:pt x="92869" y="1074034"/>
                  </a:cubicBezTo>
                  <a:lnTo>
                    <a:pt x="204083" y="1074034"/>
                  </a:lnTo>
                  <a:lnTo>
                    <a:pt x="205127" y="1057977"/>
                  </a:lnTo>
                  <a:cubicBezTo>
                    <a:pt x="208667" y="1026969"/>
                    <a:pt x="213700" y="996221"/>
                    <a:pt x="220181" y="965838"/>
                  </a:cubicBezTo>
                  <a:lnTo>
                    <a:pt x="248000" y="877741"/>
                  </a:lnTo>
                  <a:lnTo>
                    <a:pt x="141962" y="832731"/>
                  </a:lnTo>
                  <a:cubicBezTo>
                    <a:pt x="94749" y="812690"/>
                    <a:pt x="72722" y="758170"/>
                    <a:pt x="92762" y="710958"/>
                  </a:cubicBezTo>
                  <a:cubicBezTo>
                    <a:pt x="102783" y="687351"/>
                    <a:pt x="121423" y="670041"/>
                    <a:pt x="143460" y="661138"/>
                  </a:cubicBezTo>
                  <a:cubicBezTo>
                    <a:pt x="165496" y="652234"/>
                    <a:pt x="190929" y="651738"/>
                    <a:pt x="214536" y="661758"/>
                  </a:cubicBezTo>
                  <a:lnTo>
                    <a:pt x="320574" y="706769"/>
                  </a:lnTo>
                  <a:lnTo>
                    <a:pt x="364620" y="625560"/>
                  </a:lnTo>
                  <a:lnTo>
                    <a:pt x="419993" y="551329"/>
                  </a:lnTo>
                  <a:lnTo>
                    <a:pt x="341778" y="473114"/>
                  </a:lnTo>
                  <a:cubicBezTo>
                    <a:pt x="305510" y="436847"/>
                    <a:pt x="305510" y="378045"/>
                    <a:pt x="341777" y="341777"/>
                  </a:cubicBezTo>
                  <a:cubicBezTo>
                    <a:pt x="350844" y="332711"/>
                    <a:pt x="361319" y="325910"/>
                    <a:pt x="372499" y="321377"/>
                  </a:cubicBezTo>
                  <a:cubicBezTo>
                    <a:pt x="406037" y="307776"/>
                    <a:pt x="445913" y="314577"/>
                    <a:pt x="473114" y="341777"/>
                  </a:cubicBezTo>
                  <a:lnTo>
                    <a:pt x="551363" y="420027"/>
                  </a:lnTo>
                  <a:lnTo>
                    <a:pt x="553858" y="417773"/>
                  </a:lnTo>
                  <a:cubicBezTo>
                    <a:pt x="602989" y="377592"/>
                    <a:pt x="656660" y="341829"/>
                    <a:pt x="714512" y="311329"/>
                  </a:cubicBezTo>
                  <a:lnTo>
                    <a:pt x="720031" y="308768"/>
                  </a:lnTo>
                  <a:lnTo>
                    <a:pt x="678456" y="205865"/>
                  </a:lnTo>
                  <a:cubicBezTo>
                    <a:pt x="659242" y="158309"/>
                    <a:pt x="682218" y="104182"/>
                    <a:pt x="729773" y="849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B5B54F4-514F-9544-A302-6139A034E7DA}"/>
                </a:ext>
              </a:extLst>
            </p:cNvPr>
            <p:cNvGrpSpPr/>
            <p:nvPr/>
          </p:nvGrpSpPr>
          <p:grpSpPr>
            <a:xfrm>
              <a:off x="3002388" y="2139376"/>
              <a:ext cx="886516" cy="886516"/>
              <a:chOff x="1570402" y="2413068"/>
              <a:chExt cx="886516" cy="886516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47964DAC-88BA-7843-8E1C-8C5BCA3C2029}"/>
                  </a:ext>
                </a:extLst>
              </p:cNvPr>
              <p:cNvSpPr/>
              <p:nvPr/>
            </p:nvSpPr>
            <p:spPr>
              <a:xfrm>
                <a:off x="1570402" y="2413068"/>
                <a:ext cx="886516" cy="88651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98">
                <a:extLst>
                  <a:ext uri="{FF2B5EF4-FFF2-40B4-BE49-F238E27FC236}">
                    <a16:creationId xmlns:a16="http://schemas.microsoft.com/office/drawing/2014/main" id="{4FE32458-2189-EB46-8D14-6F6E291F20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4618" y="2656303"/>
                <a:ext cx="398086" cy="400044"/>
              </a:xfrm>
              <a:custGeom>
                <a:avLst/>
                <a:gdLst>
                  <a:gd name="T0" fmla="*/ 580 w 1017"/>
                  <a:gd name="T1" fmla="*/ 688 h 1018"/>
                  <a:gd name="T2" fmla="*/ 668 w 1017"/>
                  <a:gd name="T3" fmla="*/ 640 h 1018"/>
                  <a:gd name="T4" fmla="*/ 738 w 1017"/>
                  <a:gd name="T5" fmla="*/ 559 h 1018"/>
                  <a:gd name="T6" fmla="*/ 782 w 1017"/>
                  <a:gd name="T7" fmla="*/ 453 h 1018"/>
                  <a:gd name="T8" fmla="*/ 795 w 1017"/>
                  <a:gd name="T9" fmla="*/ 349 h 1018"/>
                  <a:gd name="T10" fmla="*/ 778 w 1017"/>
                  <a:gd name="T11" fmla="*/ 229 h 1018"/>
                  <a:gd name="T12" fmla="*/ 730 w 1017"/>
                  <a:gd name="T13" fmla="*/ 127 h 1018"/>
                  <a:gd name="T14" fmla="*/ 657 w 1017"/>
                  <a:gd name="T15" fmla="*/ 51 h 1018"/>
                  <a:gd name="T16" fmla="*/ 567 w 1017"/>
                  <a:gd name="T17" fmla="*/ 7 h 1018"/>
                  <a:gd name="T18" fmla="*/ 480 w 1017"/>
                  <a:gd name="T19" fmla="*/ 2 h 1018"/>
                  <a:gd name="T20" fmla="*/ 384 w 1017"/>
                  <a:gd name="T21" fmla="*/ 34 h 1018"/>
                  <a:gd name="T22" fmla="*/ 304 w 1017"/>
                  <a:gd name="T23" fmla="*/ 105 h 1018"/>
                  <a:gd name="T24" fmla="*/ 255 w 1017"/>
                  <a:gd name="T25" fmla="*/ 187 h 1018"/>
                  <a:gd name="T26" fmla="*/ 225 w 1017"/>
                  <a:gd name="T27" fmla="*/ 299 h 1018"/>
                  <a:gd name="T28" fmla="*/ 225 w 1017"/>
                  <a:gd name="T29" fmla="*/ 403 h 1018"/>
                  <a:gd name="T30" fmla="*/ 256 w 1017"/>
                  <a:gd name="T31" fmla="*/ 517 h 1018"/>
                  <a:gd name="T32" fmla="*/ 317 w 1017"/>
                  <a:gd name="T33" fmla="*/ 609 h 1018"/>
                  <a:gd name="T34" fmla="*/ 397 w 1017"/>
                  <a:gd name="T35" fmla="*/ 672 h 1018"/>
                  <a:gd name="T36" fmla="*/ 494 w 1017"/>
                  <a:gd name="T37" fmla="*/ 699 h 1018"/>
                  <a:gd name="T38" fmla="*/ 543 w 1017"/>
                  <a:gd name="T39" fmla="*/ 67 h 1018"/>
                  <a:gd name="T40" fmla="*/ 633 w 1017"/>
                  <a:gd name="T41" fmla="*/ 112 h 1018"/>
                  <a:gd name="T42" fmla="*/ 721 w 1017"/>
                  <a:gd name="T43" fmla="*/ 265 h 1018"/>
                  <a:gd name="T44" fmla="*/ 721 w 1017"/>
                  <a:gd name="T45" fmla="*/ 435 h 1018"/>
                  <a:gd name="T46" fmla="*/ 633 w 1017"/>
                  <a:gd name="T47" fmla="*/ 588 h 1018"/>
                  <a:gd name="T48" fmla="*/ 543 w 1017"/>
                  <a:gd name="T49" fmla="*/ 633 h 1018"/>
                  <a:gd name="T50" fmla="*/ 474 w 1017"/>
                  <a:gd name="T51" fmla="*/ 633 h 1018"/>
                  <a:gd name="T52" fmla="*/ 384 w 1017"/>
                  <a:gd name="T53" fmla="*/ 588 h 1018"/>
                  <a:gd name="T54" fmla="*/ 296 w 1017"/>
                  <a:gd name="T55" fmla="*/ 435 h 1018"/>
                  <a:gd name="T56" fmla="*/ 296 w 1017"/>
                  <a:gd name="T57" fmla="*/ 265 h 1018"/>
                  <a:gd name="T58" fmla="*/ 384 w 1017"/>
                  <a:gd name="T59" fmla="*/ 112 h 1018"/>
                  <a:gd name="T60" fmla="*/ 474 w 1017"/>
                  <a:gd name="T61" fmla="*/ 67 h 1018"/>
                  <a:gd name="T62" fmla="*/ 725 w 1017"/>
                  <a:gd name="T63" fmla="*/ 637 h 1018"/>
                  <a:gd name="T64" fmla="*/ 700 w 1017"/>
                  <a:gd name="T65" fmla="*/ 668 h 1018"/>
                  <a:gd name="T66" fmla="*/ 719 w 1017"/>
                  <a:gd name="T67" fmla="*/ 697 h 1018"/>
                  <a:gd name="T68" fmla="*/ 818 w 1017"/>
                  <a:gd name="T69" fmla="*/ 717 h 1018"/>
                  <a:gd name="T70" fmla="*/ 927 w 1017"/>
                  <a:gd name="T71" fmla="*/ 816 h 1018"/>
                  <a:gd name="T72" fmla="*/ 953 w 1017"/>
                  <a:gd name="T73" fmla="*/ 929 h 1018"/>
                  <a:gd name="T74" fmla="*/ 922 w 1017"/>
                  <a:gd name="T75" fmla="*/ 954 h 1018"/>
                  <a:gd name="T76" fmla="*/ 69 w 1017"/>
                  <a:gd name="T77" fmla="*/ 941 h 1018"/>
                  <a:gd name="T78" fmla="*/ 73 w 1017"/>
                  <a:gd name="T79" fmla="*/ 856 h 1018"/>
                  <a:gd name="T80" fmla="*/ 162 w 1017"/>
                  <a:gd name="T81" fmla="*/ 738 h 1018"/>
                  <a:gd name="T82" fmla="*/ 285 w 1017"/>
                  <a:gd name="T83" fmla="*/ 700 h 1018"/>
                  <a:gd name="T84" fmla="*/ 318 w 1017"/>
                  <a:gd name="T85" fmla="*/ 674 h 1018"/>
                  <a:gd name="T86" fmla="*/ 304 w 1017"/>
                  <a:gd name="T87" fmla="*/ 641 h 1018"/>
                  <a:gd name="T88" fmla="*/ 243 w 1017"/>
                  <a:gd name="T89" fmla="*/ 639 h 1018"/>
                  <a:gd name="T90" fmla="*/ 149 w 1017"/>
                  <a:gd name="T91" fmla="*/ 670 h 1018"/>
                  <a:gd name="T92" fmla="*/ 74 w 1017"/>
                  <a:gd name="T93" fmla="*/ 730 h 1018"/>
                  <a:gd name="T94" fmla="*/ 23 w 1017"/>
                  <a:gd name="T95" fmla="*/ 811 h 1018"/>
                  <a:gd name="T96" fmla="*/ 0 w 1017"/>
                  <a:gd name="T97" fmla="*/ 907 h 1018"/>
                  <a:gd name="T98" fmla="*/ 11 w 1017"/>
                  <a:gd name="T99" fmla="*/ 967 h 1018"/>
                  <a:gd name="T100" fmla="*/ 58 w 1017"/>
                  <a:gd name="T101" fmla="*/ 1010 h 1018"/>
                  <a:gd name="T102" fmla="*/ 931 w 1017"/>
                  <a:gd name="T103" fmla="*/ 1017 h 1018"/>
                  <a:gd name="T104" fmla="*/ 989 w 1017"/>
                  <a:gd name="T105" fmla="*/ 990 h 1018"/>
                  <a:gd name="T106" fmla="*/ 1017 w 1017"/>
                  <a:gd name="T107" fmla="*/ 932 h 1018"/>
                  <a:gd name="T108" fmla="*/ 1009 w 1017"/>
                  <a:gd name="T109" fmla="*/ 850 h 1018"/>
                  <a:gd name="T110" fmla="*/ 969 w 1017"/>
                  <a:gd name="T111" fmla="*/ 762 h 1018"/>
                  <a:gd name="T112" fmla="*/ 902 w 1017"/>
                  <a:gd name="T113" fmla="*/ 693 h 1018"/>
                  <a:gd name="T114" fmla="*/ 817 w 1017"/>
                  <a:gd name="T115" fmla="*/ 649 h 1018"/>
                  <a:gd name="T116" fmla="*/ 731 w 1017"/>
                  <a:gd name="T117" fmla="*/ 636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7" h="1018">
                    <a:moveTo>
                      <a:pt x="509" y="700"/>
                    </a:moveTo>
                    <a:lnTo>
                      <a:pt x="509" y="700"/>
                    </a:lnTo>
                    <a:lnTo>
                      <a:pt x="524" y="699"/>
                    </a:lnTo>
                    <a:lnTo>
                      <a:pt x="538" y="698"/>
                    </a:lnTo>
                    <a:lnTo>
                      <a:pt x="553" y="696"/>
                    </a:lnTo>
                    <a:lnTo>
                      <a:pt x="567" y="693"/>
                    </a:lnTo>
                    <a:lnTo>
                      <a:pt x="580" y="688"/>
                    </a:lnTo>
                    <a:lnTo>
                      <a:pt x="593" y="684"/>
                    </a:lnTo>
                    <a:lnTo>
                      <a:pt x="607" y="679"/>
                    </a:lnTo>
                    <a:lnTo>
                      <a:pt x="620" y="672"/>
                    </a:lnTo>
                    <a:lnTo>
                      <a:pt x="633" y="665"/>
                    </a:lnTo>
                    <a:lnTo>
                      <a:pt x="645" y="657"/>
                    </a:lnTo>
                    <a:lnTo>
                      <a:pt x="657" y="649"/>
                    </a:lnTo>
                    <a:lnTo>
                      <a:pt x="668" y="640"/>
                    </a:lnTo>
                    <a:lnTo>
                      <a:pt x="680" y="630"/>
                    </a:lnTo>
                    <a:lnTo>
                      <a:pt x="691" y="620"/>
                    </a:lnTo>
                    <a:lnTo>
                      <a:pt x="701" y="609"/>
                    </a:lnTo>
                    <a:lnTo>
                      <a:pt x="711" y="597"/>
                    </a:lnTo>
                    <a:lnTo>
                      <a:pt x="720" y="585"/>
                    </a:lnTo>
                    <a:lnTo>
                      <a:pt x="730" y="573"/>
                    </a:lnTo>
                    <a:lnTo>
                      <a:pt x="738" y="559"/>
                    </a:lnTo>
                    <a:lnTo>
                      <a:pt x="746" y="546"/>
                    </a:lnTo>
                    <a:lnTo>
                      <a:pt x="753" y="531"/>
                    </a:lnTo>
                    <a:lnTo>
                      <a:pt x="761" y="517"/>
                    </a:lnTo>
                    <a:lnTo>
                      <a:pt x="766" y="502"/>
                    </a:lnTo>
                    <a:lnTo>
                      <a:pt x="773" y="486"/>
                    </a:lnTo>
                    <a:lnTo>
                      <a:pt x="778" y="470"/>
                    </a:lnTo>
                    <a:lnTo>
                      <a:pt x="782" y="453"/>
                    </a:lnTo>
                    <a:lnTo>
                      <a:pt x="785" y="437"/>
                    </a:lnTo>
                    <a:lnTo>
                      <a:pt x="789" y="420"/>
                    </a:lnTo>
                    <a:lnTo>
                      <a:pt x="792" y="403"/>
                    </a:lnTo>
                    <a:lnTo>
                      <a:pt x="793" y="386"/>
                    </a:lnTo>
                    <a:lnTo>
                      <a:pt x="794" y="368"/>
                    </a:lnTo>
                    <a:lnTo>
                      <a:pt x="795" y="349"/>
                    </a:lnTo>
                    <a:lnTo>
                      <a:pt x="795" y="349"/>
                    </a:lnTo>
                    <a:lnTo>
                      <a:pt x="794" y="332"/>
                    </a:lnTo>
                    <a:lnTo>
                      <a:pt x="793" y="314"/>
                    </a:lnTo>
                    <a:lnTo>
                      <a:pt x="792" y="297"/>
                    </a:lnTo>
                    <a:lnTo>
                      <a:pt x="789" y="280"/>
                    </a:lnTo>
                    <a:lnTo>
                      <a:pt x="785" y="262"/>
                    </a:lnTo>
                    <a:lnTo>
                      <a:pt x="782" y="246"/>
                    </a:lnTo>
                    <a:lnTo>
                      <a:pt x="778" y="229"/>
                    </a:lnTo>
                    <a:lnTo>
                      <a:pt x="773" y="214"/>
                    </a:lnTo>
                    <a:lnTo>
                      <a:pt x="766" y="198"/>
                    </a:lnTo>
                    <a:lnTo>
                      <a:pt x="761" y="183"/>
                    </a:lnTo>
                    <a:lnTo>
                      <a:pt x="753" y="168"/>
                    </a:lnTo>
                    <a:lnTo>
                      <a:pt x="746" y="154"/>
                    </a:lnTo>
                    <a:lnTo>
                      <a:pt x="738" y="140"/>
                    </a:lnTo>
                    <a:lnTo>
                      <a:pt x="730" y="127"/>
                    </a:lnTo>
                    <a:lnTo>
                      <a:pt x="720" y="114"/>
                    </a:lnTo>
                    <a:lnTo>
                      <a:pt x="711" y="103"/>
                    </a:lnTo>
                    <a:lnTo>
                      <a:pt x="701" y="91"/>
                    </a:lnTo>
                    <a:lnTo>
                      <a:pt x="691" y="80"/>
                    </a:lnTo>
                    <a:lnTo>
                      <a:pt x="679" y="69"/>
                    </a:lnTo>
                    <a:lnTo>
                      <a:pt x="668" y="60"/>
                    </a:lnTo>
                    <a:lnTo>
                      <a:pt x="657" y="51"/>
                    </a:lnTo>
                    <a:lnTo>
                      <a:pt x="645" y="43"/>
                    </a:lnTo>
                    <a:lnTo>
                      <a:pt x="633" y="35"/>
                    </a:lnTo>
                    <a:lnTo>
                      <a:pt x="620" y="27"/>
                    </a:lnTo>
                    <a:lnTo>
                      <a:pt x="607" y="21"/>
                    </a:lnTo>
                    <a:lnTo>
                      <a:pt x="593" y="16"/>
                    </a:lnTo>
                    <a:lnTo>
                      <a:pt x="580" y="11"/>
                    </a:lnTo>
                    <a:lnTo>
                      <a:pt x="567" y="7"/>
                    </a:lnTo>
                    <a:lnTo>
                      <a:pt x="553" y="4"/>
                    </a:lnTo>
                    <a:lnTo>
                      <a:pt x="538" y="2"/>
                    </a:lnTo>
                    <a:lnTo>
                      <a:pt x="524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494" y="1"/>
                    </a:lnTo>
                    <a:lnTo>
                      <a:pt x="480" y="2"/>
                    </a:lnTo>
                    <a:lnTo>
                      <a:pt x="466" y="4"/>
                    </a:lnTo>
                    <a:lnTo>
                      <a:pt x="452" y="7"/>
                    </a:lnTo>
                    <a:lnTo>
                      <a:pt x="438" y="10"/>
                    </a:lnTo>
                    <a:lnTo>
                      <a:pt x="424" y="16"/>
                    </a:lnTo>
                    <a:lnTo>
                      <a:pt x="411" y="21"/>
                    </a:lnTo>
                    <a:lnTo>
                      <a:pt x="397" y="27"/>
                    </a:lnTo>
                    <a:lnTo>
                      <a:pt x="384" y="34"/>
                    </a:lnTo>
                    <a:lnTo>
                      <a:pt x="372" y="43"/>
                    </a:lnTo>
                    <a:lnTo>
                      <a:pt x="359" y="51"/>
                    </a:lnTo>
                    <a:lnTo>
                      <a:pt x="348" y="60"/>
                    </a:lnTo>
                    <a:lnTo>
                      <a:pt x="336" y="70"/>
                    </a:lnTo>
                    <a:lnTo>
                      <a:pt x="325" y="81"/>
                    </a:lnTo>
                    <a:lnTo>
                      <a:pt x="314" y="93"/>
                    </a:lnTo>
                    <a:lnTo>
                      <a:pt x="304" y="105"/>
                    </a:lnTo>
                    <a:lnTo>
                      <a:pt x="304" y="105"/>
                    </a:lnTo>
                    <a:lnTo>
                      <a:pt x="294" y="118"/>
                    </a:lnTo>
                    <a:lnTo>
                      <a:pt x="285" y="130"/>
                    </a:lnTo>
                    <a:lnTo>
                      <a:pt x="277" y="144"/>
                    </a:lnTo>
                    <a:lnTo>
                      <a:pt x="269" y="158"/>
                    </a:lnTo>
                    <a:lnTo>
                      <a:pt x="262" y="172"/>
                    </a:lnTo>
                    <a:lnTo>
                      <a:pt x="255" y="187"/>
                    </a:lnTo>
                    <a:lnTo>
                      <a:pt x="249" y="202"/>
                    </a:lnTo>
                    <a:lnTo>
                      <a:pt x="244" y="217"/>
                    </a:lnTo>
                    <a:lnTo>
                      <a:pt x="238" y="233"/>
                    </a:lnTo>
                    <a:lnTo>
                      <a:pt x="234" y="250"/>
                    </a:lnTo>
                    <a:lnTo>
                      <a:pt x="231" y="266"/>
                    </a:lnTo>
                    <a:lnTo>
                      <a:pt x="227" y="282"/>
                    </a:lnTo>
                    <a:lnTo>
                      <a:pt x="225" y="299"/>
                    </a:lnTo>
                    <a:lnTo>
                      <a:pt x="223" y="315"/>
                    </a:lnTo>
                    <a:lnTo>
                      <a:pt x="223" y="332"/>
                    </a:lnTo>
                    <a:lnTo>
                      <a:pt x="222" y="349"/>
                    </a:lnTo>
                    <a:lnTo>
                      <a:pt x="222" y="349"/>
                    </a:lnTo>
                    <a:lnTo>
                      <a:pt x="223" y="368"/>
                    </a:lnTo>
                    <a:lnTo>
                      <a:pt x="224" y="386"/>
                    </a:lnTo>
                    <a:lnTo>
                      <a:pt x="225" y="403"/>
                    </a:lnTo>
                    <a:lnTo>
                      <a:pt x="229" y="420"/>
                    </a:lnTo>
                    <a:lnTo>
                      <a:pt x="232" y="437"/>
                    </a:lnTo>
                    <a:lnTo>
                      <a:pt x="235" y="453"/>
                    </a:lnTo>
                    <a:lnTo>
                      <a:pt x="239" y="470"/>
                    </a:lnTo>
                    <a:lnTo>
                      <a:pt x="245" y="486"/>
                    </a:lnTo>
                    <a:lnTo>
                      <a:pt x="251" y="502"/>
                    </a:lnTo>
                    <a:lnTo>
                      <a:pt x="256" y="517"/>
                    </a:lnTo>
                    <a:lnTo>
                      <a:pt x="264" y="531"/>
                    </a:lnTo>
                    <a:lnTo>
                      <a:pt x="271" y="546"/>
                    </a:lnTo>
                    <a:lnTo>
                      <a:pt x="279" y="559"/>
                    </a:lnTo>
                    <a:lnTo>
                      <a:pt x="288" y="573"/>
                    </a:lnTo>
                    <a:lnTo>
                      <a:pt x="297" y="585"/>
                    </a:lnTo>
                    <a:lnTo>
                      <a:pt x="306" y="597"/>
                    </a:lnTo>
                    <a:lnTo>
                      <a:pt x="317" y="609"/>
                    </a:lnTo>
                    <a:lnTo>
                      <a:pt x="326" y="620"/>
                    </a:lnTo>
                    <a:lnTo>
                      <a:pt x="337" y="630"/>
                    </a:lnTo>
                    <a:lnTo>
                      <a:pt x="349" y="640"/>
                    </a:lnTo>
                    <a:lnTo>
                      <a:pt x="361" y="649"/>
                    </a:lnTo>
                    <a:lnTo>
                      <a:pt x="372" y="657"/>
                    </a:lnTo>
                    <a:lnTo>
                      <a:pt x="384" y="665"/>
                    </a:lnTo>
                    <a:lnTo>
                      <a:pt x="397" y="672"/>
                    </a:lnTo>
                    <a:lnTo>
                      <a:pt x="410" y="679"/>
                    </a:lnTo>
                    <a:lnTo>
                      <a:pt x="424" y="684"/>
                    </a:lnTo>
                    <a:lnTo>
                      <a:pt x="437" y="688"/>
                    </a:lnTo>
                    <a:lnTo>
                      <a:pt x="451" y="693"/>
                    </a:lnTo>
                    <a:lnTo>
                      <a:pt x="465" y="696"/>
                    </a:lnTo>
                    <a:lnTo>
                      <a:pt x="480" y="698"/>
                    </a:lnTo>
                    <a:lnTo>
                      <a:pt x="494" y="699"/>
                    </a:lnTo>
                    <a:lnTo>
                      <a:pt x="509" y="700"/>
                    </a:lnTo>
                    <a:lnTo>
                      <a:pt x="509" y="700"/>
                    </a:lnTo>
                    <a:close/>
                    <a:moveTo>
                      <a:pt x="509" y="64"/>
                    </a:moveTo>
                    <a:lnTo>
                      <a:pt x="509" y="64"/>
                    </a:lnTo>
                    <a:lnTo>
                      <a:pt x="520" y="64"/>
                    </a:lnTo>
                    <a:lnTo>
                      <a:pt x="531" y="65"/>
                    </a:lnTo>
                    <a:lnTo>
                      <a:pt x="543" y="67"/>
                    </a:lnTo>
                    <a:lnTo>
                      <a:pt x="554" y="69"/>
                    </a:lnTo>
                    <a:lnTo>
                      <a:pt x="564" y="73"/>
                    </a:lnTo>
                    <a:lnTo>
                      <a:pt x="575" y="77"/>
                    </a:lnTo>
                    <a:lnTo>
                      <a:pt x="585" y="81"/>
                    </a:lnTo>
                    <a:lnTo>
                      <a:pt x="596" y="87"/>
                    </a:lnTo>
                    <a:lnTo>
                      <a:pt x="615" y="98"/>
                    </a:lnTo>
                    <a:lnTo>
                      <a:pt x="633" y="112"/>
                    </a:lnTo>
                    <a:lnTo>
                      <a:pt x="650" y="129"/>
                    </a:lnTo>
                    <a:lnTo>
                      <a:pt x="666" y="148"/>
                    </a:lnTo>
                    <a:lnTo>
                      <a:pt x="680" y="168"/>
                    </a:lnTo>
                    <a:lnTo>
                      <a:pt x="693" y="190"/>
                    </a:lnTo>
                    <a:lnTo>
                      <a:pt x="704" y="213"/>
                    </a:lnTo>
                    <a:lnTo>
                      <a:pt x="714" y="239"/>
                    </a:lnTo>
                    <a:lnTo>
                      <a:pt x="721" y="265"/>
                    </a:lnTo>
                    <a:lnTo>
                      <a:pt x="726" y="293"/>
                    </a:lnTo>
                    <a:lnTo>
                      <a:pt x="730" y="320"/>
                    </a:lnTo>
                    <a:lnTo>
                      <a:pt x="731" y="349"/>
                    </a:lnTo>
                    <a:lnTo>
                      <a:pt x="731" y="349"/>
                    </a:lnTo>
                    <a:lnTo>
                      <a:pt x="730" y="379"/>
                    </a:lnTo>
                    <a:lnTo>
                      <a:pt x="726" y="407"/>
                    </a:lnTo>
                    <a:lnTo>
                      <a:pt x="721" y="435"/>
                    </a:lnTo>
                    <a:lnTo>
                      <a:pt x="714" y="461"/>
                    </a:lnTo>
                    <a:lnTo>
                      <a:pt x="704" y="486"/>
                    </a:lnTo>
                    <a:lnTo>
                      <a:pt x="693" y="509"/>
                    </a:lnTo>
                    <a:lnTo>
                      <a:pt x="680" y="532"/>
                    </a:lnTo>
                    <a:lnTo>
                      <a:pt x="666" y="552"/>
                    </a:lnTo>
                    <a:lnTo>
                      <a:pt x="650" y="570"/>
                    </a:lnTo>
                    <a:lnTo>
                      <a:pt x="633" y="588"/>
                    </a:lnTo>
                    <a:lnTo>
                      <a:pt x="615" y="602"/>
                    </a:lnTo>
                    <a:lnTo>
                      <a:pt x="596" y="613"/>
                    </a:lnTo>
                    <a:lnTo>
                      <a:pt x="585" y="619"/>
                    </a:lnTo>
                    <a:lnTo>
                      <a:pt x="575" y="623"/>
                    </a:lnTo>
                    <a:lnTo>
                      <a:pt x="564" y="627"/>
                    </a:lnTo>
                    <a:lnTo>
                      <a:pt x="554" y="630"/>
                    </a:lnTo>
                    <a:lnTo>
                      <a:pt x="543" y="633"/>
                    </a:lnTo>
                    <a:lnTo>
                      <a:pt x="531" y="635"/>
                    </a:lnTo>
                    <a:lnTo>
                      <a:pt x="520" y="636"/>
                    </a:lnTo>
                    <a:lnTo>
                      <a:pt x="509" y="636"/>
                    </a:lnTo>
                    <a:lnTo>
                      <a:pt x="509" y="636"/>
                    </a:lnTo>
                    <a:lnTo>
                      <a:pt x="497" y="636"/>
                    </a:lnTo>
                    <a:lnTo>
                      <a:pt x="486" y="635"/>
                    </a:lnTo>
                    <a:lnTo>
                      <a:pt x="474" y="633"/>
                    </a:lnTo>
                    <a:lnTo>
                      <a:pt x="464" y="630"/>
                    </a:lnTo>
                    <a:lnTo>
                      <a:pt x="453" y="627"/>
                    </a:lnTo>
                    <a:lnTo>
                      <a:pt x="442" y="623"/>
                    </a:lnTo>
                    <a:lnTo>
                      <a:pt x="432" y="619"/>
                    </a:lnTo>
                    <a:lnTo>
                      <a:pt x="422" y="613"/>
                    </a:lnTo>
                    <a:lnTo>
                      <a:pt x="402" y="602"/>
                    </a:lnTo>
                    <a:lnTo>
                      <a:pt x="384" y="588"/>
                    </a:lnTo>
                    <a:lnTo>
                      <a:pt x="367" y="570"/>
                    </a:lnTo>
                    <a:lnTo>
                      <a:pt x="351" y="552"/>
                    </a:lnTo>
                    <a:lnTo>
                      <a:pt x="337" y="532"/>
                    </a:lnTo>
                    <a:lnTo>
                      <a:pt x="324" y="509"/>
                    </a:lnTo>
                    <a:lnTo>
                      <a:pt x="313" y="486"/>
                    </a:lnTo>
                    <a:lnTo>
                      <a:pt x="304" y="461"/>
                    </a:lnTo>
                    <a:lnTo>
                      <a:pt x="296" y="435"/>
                    </a:lnTo>
                    <a:lnTo>
                      <a:pt x="291" y="407"/>
                    </a:lnTo>
                    <a:lnTo>
                      <a:pt x="288" y="379"/>
                    </a:lnTo>
                    <a:lnTo>
                      <a:pt x="285" y="349"/>
                    </a:lnTo>
                    <a:lnTo>
                      <a:pt x="285" y="349"/>
                    </a:lnTo>
                    <a:lnTo>
                      <a:pt x="288" y="320"/>
                    </a:lnTo>
                    <a:lnTo>
                      <a:pt x="291" y="293"/>
                    </a:lnTo>
                    <a:lnTo>
                      <a:pt x="296" y="265"/>
                    </a:lnTo>
                    <a:lnTo>
                      <a:pt x="304" y="239"/>
                    </a:lnTo>
                    <a:lnTo>
                      <a:pt x="313" y="213"/>
                    </a:lnTo>
                    <a:lnTo>
                      <a:pt x="324" y="190"/>
                    </a:lnTo>
                    <a:lnTo>
                      <a:pt x="337" y="168"/>
                    </a:lnTo>
                    <a:lnTo>
                      <a:pt x="351" y="148"/>
                    </a:lnTo>
                    <a:lnTo>
                      <a:pt x="367" y="129"/>
                    </a:lnTo>
                    <a:lnTo>
                      <a:pt x="384" y="112"/>
                    </a:lnTo>
                    <a:lnTo>
                      <a:pt x="402" y="98"/>
                    </a:lnTo>
                    <a:lnTo>
                      <a:pt x="422" y="87"/>
                    </a:lnTo>
                    <a:lnTo>
                      <a:pt x="432" y="81"/>
                    </a:lnTo>
                    <a:lnTo>
                      <a:pt x="442" y="77"/>
                    </a:lnTo>
                    <a:lnTo>
                      <a:pt x="453" y="73"/>
                    </a:lnTo>
                    <a:lnTo>
                      <a:pt x="464" y="69"/>
                    </a:lnTo>
                    <a:lnTo>
                      <a:pt x="474" y="67"/>
                    </a:lnTo>
                    <a:lnTo>
                      <a:pt x="486" y="65"/>
                    </a:lnTo>
                    <a:lnTo>
                      <a:pt x="497" y="64"/>
                    </a:lnTo>
                    <a:lnTo>
                      <a:pt x="509" y="64"/>
                    </a:lnTo>
                    <a:lnTo>
                      <a:pt x="509" y="64"/>
                    </a:lnTo>
                    <a:close/>
                    <a:moveTo>
                      <a:pt x="731" y="636"/>
                    </a:moveTo>
                    <a:lnTo>
                      <a:pt x="731" y="636"/>
                    </a:lnTo>
                    <a:lnTo>
                      <a:pt x="725" y="637"/>
                    </a:lnTo>
                    <a:lnTo>
                      <a:pt x="719" y="639"/>
                    </a:lnTo>
                    <a:lnTo>
                      <a:pt x="714" y="641"/>
                    </a:lnTo>
                    <a:lnTo>
                      <a:pt x="709" y="645"/>
                    </a:lnTo>
                    <a:lnTo>
                      <a:pt x="705" y="650"/>
                    </a:lnTo>
                    <a:lnTo>
                      <a:pt x="702" y="655"/>
                    </a:lnTo>
                    <a:lnTo>
                      <a:pt x="700" y="662"/>
                    </a:lnTo>
                    <a:lnTo>
                      <a:pt x="700" y="668"/>
                    </a:lnTo>
                    <a:lnTo>
                      <a:pt x="700" y="668"/>
                    </a:lnTo>
                    <a:lnTo>
                      <a:pt x="700" y="674"/>
                    </a:lnTo>
                    <a:lnTo>
                      <a:pt x="702" y="680"/>
                    </a:lnTo>
                    <a:lnTo>
                      <a:pt x="705" y="685"/>
                    </a:lnTo>
                    <a:lnTo>
                      <a:pt x="709" y="691"/>
                    </a:lnTo>
                    <a:lnTo>
                      <a:pt x="714" y="694"/>
                    </a:lnTo>
                    <a:lnTo>
                      <a:pt x="719" y="697"/>
                    </a:lnTo>
                    <a:lnTo>
                      <a:pt x="725" y="699"/>
                    </a:lnTo>
                    <a:lnTo>
                      <a:pt x="731" y="700"/>
                    </a:lnTo>
                    <a:lnTo>
                      <a:pt x="731" y="700"/>
                    </a:lnTo>
                    <a:lnTo>
                      <a:pt x="754" y="701"/>
                    </a:lnTo>
                    <a:lnTo>
                      <a:pt x="776" y="705"/>
                    </a:lnTo>
                    <a:lnTo>
                      <a:pt x="797" y="710"/>
                    </a:lnTo>
                    <a:lnTo>
                      <a:pt x="818" y="717"/>
                    </a:lnTo>
                    <a:lnTo>
                      <a:pt x="837" y="727"/>
                    </a:lnTo>
                    <a:lnTo>
                      <a:pt x="855" y="738"/>
                    </a:lnTo>
                    <a:lnTo>
                      <a:pt x="872" y="751"/>
                    </a:lnTo>
                    <a:lnTo>
                      <a:pt x="888" y="765"/>
                    </a:lnTo>
                    <a:lnTo>
                      <a:pt x="903" y="781"/>
                    </a:lnTo>
                    <a:lnTo>
                      <a:pt x="915" y="798"/>
                    </a:lnTo>
                    <a:lnTo>
                      <a:pt x="927" y="816"/>
                    </a:lnTo>
                    <a:lnTo>
                      <a:pt x="937" y="835"/>
                    </a:lnTo>
                    <a:lnTo>
                      <a:pt x="944" y="856"/>
                    </a:lnTo>
                    <a:lnTo>
                      <a:pt x="950" y="877"/>
                    </a:lnTo>
                    <a:lnTo>
                      <a:pt x="953" y="900"/>
                    </a:lnTo>
                    <a:lnTo>
                      <a:pt x="954" y="922"/>
                    </a:lnTo>
                    <a:lnTo>
                      <a:pt x="954" y="922"/>
                    </a:lnTo>
                    <a:lnTo>
                      <a:pt x="953" y="929"/>
                    </a:lnTo>
                    <a:lnTo>
                      <a:pt x="952" y="935"/>
                    </a:lnTo>
                    <a:lnTo>
                      <a:pt x="949" y="941"/>
                    </a:lnTo>
                    <a:lnTo>
                      <a:pt x="944" y="945"/>
                    </a:lnTo>
                    <a:lnTo>
                      <a:pt x="940" y="949"/>
                    </a:lnTo>
                    <a:lnTo>
                      <a:pt x="935" y="951"/>
                    </a:lnTo>
                    <a:lnTo>
                      <a:pt x="928" y="953"/>
                    </a:lnTo>
                    <a:lnTo>
                      <a:pt x="922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89" y="953"/>
                    </a:lnTo>
                    <a:lnTo>
                      <a:pt x="83" y="951"/>
                    </a:lnTo>
                    <a:lnTo>
                      <a:pt x="77" y="949"/>
                    </a:lnTo>
                    <a:lnTo>
                      <a:pt x="73" y="945"/>
                    </a:lnTo>
                    <a:lnTo>
                      <a:pt x="69" y="941"/>
                    </a:lnTo>
                    <a:lnTo>
                      <a:pt x="65" y="935"/>
                    </a:lnTo>
                    <a:lnTo>
                      <a:pt x="64" y="929"/>
                    </a:lnTo>
                    <a:lnTo>
                      <a:pt x="63" y="922"/>
                    </a:lnTo>
                    <a:lnTo>
                      <a:pt x="63" y="922"/>
                    </a:lnTo>
                    <a:lnTo>
                      <a:pt x="64" y="900"/>
                    </a:lnTo>
                    <a:lnTo>
                      <a:pt x="68" y="877"/>
                    </a:lnTo>
                    <a:lnTo>
                      <a:pt x="73" y="856"/>
                    </a:lnTo>
                    <a:lnTo>
                      <a:pt x="81" y="835"/>
                    </a:lnTo>
                    <a:lnTo>
                      <a:pt x="90" y="816"/>
                    </a:lnTo>
                    <a:lnTo>
                      <a:pt x="101" y="798"/>
                    </a:lnTo>
                    <a:lnTo>
                      <a:pt x="114" y="781"/>
                    </a:lnTo>
                    <a:lnTo>
                      <a:pt x="129" y="765"/>
                    </a:lnTo>
                    <a:lnTo>
                      <a:pt x="145" y="751"/>
                    </a:lnTo>
                    <a:lnTo>
                      <a:pt x="162" y="738"/>
                    </a:lnTo>
                    <a:lnTo>
                      <a:pt x="180" y="727"/>
                    </a:lnTo>
                    <a:lnTo>
                      <a:pt x="200" y="717"/>
                    </a:lnTo>
                    <a:lnTo>
                      <a:pt x="220" y="710"/>
                    </a:lnTo>
                    <a:lnTo>
                      <a:pt x="241" y="705"/>
                    </a:lnTo>
                    <a:lnTo>
                      <a:pt x="263" y="701"/>
                    </a:lnTo>
                    <a:lnTo>
                      <a:pt x="285" y="700"/>
                    </a:lnTo>
                    <a:lnTo>
                      <a:pt x="285" y="700"/>
                    </a:lnTo>
                    <a:lnTo>
                      <a:pt x="292" y="699"/>
                    </a:lnTo>
                    <a:lnTo>
                      <a:pt x="298" y="697"/>
                    </a:lnTo>
                    <a:lnTo>
                      <a:pt x="304" y="694"/>
                    </a:lnTo>
                    <a:lnTo>
                      <a:pt x="308" y="691"/>
                    </a:lnTo>
                    <a:lnTo>
                      <a:pt x="312" y="685"/>
                    </a:lnTo>
                    <a:lnTo>
                      <a:pt x="315" y="680"/>
                    </a:lnTo>
                    <a:lnTo>
                      <a:pt x="318" y="674"/>
                    </a:lnTo>
                    <a:lnTo>
                      <a:pt x="318" y="668"/>
                    </a:lnTo>
                    <a:lnTo>
                      <a:pt x="318" y="668"/>
                    </a:lnTo>
                    <a:lnTo>
                      <a:pt x="318" y="662"/>
                    </a:lnTo>
                    <a:lnTo>
                      <a:pt x="315" y="655"/>
                    </a:lnTo>
                    <a:lnTo>
                      <a:pt x="312" y="650"/>
                    </a:lnTo>
                    <a:lnTo>
                      <a:pt x="308" y="645"/>
                    </a:lnTo>
                    <a:lnTo>
                      <a:pt x="304" y="641"/>
                    </a:lnTo>
                    <a:lnTo>
                      <a:pt x="298" y="639"/>
                    </a:lnTo>
                    <a:lnTo>
                      <a:pt x="292" y="637"/>
                    </a:lnTo>
                    <a:lnTo>
                      <a:pt x="285" y="636"/>
                    </a:lnTo>
                    <a:lnTo>
                      <a:pt x="285" y="636"/>
                    </a:lnTo>
                    <a:lnTo>
                      <a:pt x="271" y="637"/>
                    </a:lnTo>
                    <a:lnTo>
                      <a:pt x="256" y="638"/>
                    </a:lnTo>
                    <a:lnTo>
                      <a:pt x="243" y="639"/>
                    </a:lnTo>
                    <a:lnTo>
                      <a:pt x="229" y="642"/>
                    </a:lnTo>
                    <a:lnTo>
                      <a:pt x="215" y="645"/>
                    </a:lnTo>
                    <a:lnTo>
                      <a:pt x="201" y="649"/>
                    </a:lnTo>
                    <a:lnTo>
                      <a:pt x="188" y="653"/>
                    </a:lnTo>
                    <a:lnTo>
                      <a:pt x="175" y="658"/>
                    </a:lnTo>
                    <a:lnTo>
                      <a:pt x="162" y="665"/>
                    </a:lnTo>
                    <a:lnTo>
                      <a:pt x="149" y="670"/>
                    </a:lnTo>
                    <a:lnTo>
                      <a:pt x="137" y="678"/>
                    </a:lnTo>
                    <a:lnTo>
                      <a:pt x="126" y="685"/>
                    </a:lnTo>
                    <a:lnTo>
                      <a:pt x="115" y="693"/>
                    </a:lnTo>
                    <a:lnTo>
                      <a:pt x="104" y="701"/>
                    </a:lnTo>
                    <a:lnTo>
                      <a:pt x="93" y="711"/>
                    </a:lnTo>
                    <a:lnTo>
                      <a:pt x="84" y="720"/>
                    </a:lnTo>
                    <a:lnTo>
                      <a:pt x="74" y="730"/>
                    </a:lnTo>
                    <a:lnTo>
                      <a:pt x="65" y="740"/>
                    </a:lnTo>
                    <a:lnTo>
                      <a:pt x="57" y="751"/>
                    </a:lnTo>
                    <a:lnTo>
                      <a:pt x="48" y="762"/>
                    </a:lnTo>
                    <a:lnTo>
                      <a:pt x="41" y="774"/>
                    </a:lnTo>
                    <a:lnTo>
                      <a:pt x="34" y="786"/>
                    </a:lnTo>
                    <a:lnTo>
                      <a:pt x="28" y="798"/>
                    </a:lnTo>
                    <a:lnTo>
                      <a:pt x="23" y="811"/>
                    </a:lnTo>
                    <a:lnTo>
                      <a:pt x="17" y="824"/>
                    </a:lnTo>
                    <a:lnTo>
                      <a:pt x="13" y="838"/>
                    </a:lnTo>
                    <a:lnTo>
                      <a:pt x="9" y="850"/>
                    </a:lnTo>
                    <a:lnTo>
                      <a:pt x="5" y="864"/>
                    </a:lnTo>
                    <a:lnTo>
                      <a:pt x="3" y="878"/>
                    </a:lnTo>
                    <a:lnTo>
                      <a:pt x="1" y="893"/>
                    </a:lnTo>
                    <a:lnTo>
                      <a:pt x="0" y="907"/>
                    </a:lnTo>
                    <a:lnTo>
                      <a:pt x="0" y="922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2"/>
                    </a:lnTo>
                    <a:lnTo>
                      <a:pt x="4" y="950"/>
                    </a:lnTo>
                    <a:lnTo>
                      <a:pt x="8" y="960"/>
                    </a:lnTo>
                    <a:lnTo>
                      <a:pt x="11" y="967"/>
                    </a:lnTo>
                    <a:lnTo>
                      <a:pt x="16" y="976"/>
                    </a:lnTo>
                    <a:lnTo>
                      <a:pt x="21" y="983"/>
                    </a:lnTo>
                    <a:lnTo>
                      <a:pt x="28" y="990"/>
                    </a:lnTo>
                    <a:lnTo>
                      <a:pt x="34" y="996"/>
                    </a:lnTo>
                    <a:lnTo>
                      <a:pt x="42" y="1002"/>
                    </a:lnTo>
                    <a:lnTo>
                      <a:pt x="49" y="1006"/>
                    </a:lnTo>
                    <a:lnTo>
                      <a:pt x="58" y="1010"/>
                    </a:lnTo>
                    <a:lnTo>
                      <a:pt x="67" y="1014"/>
                    </a:lnTo>
                    <a:lnTo>
                      <a:pt x="76" y="1016"/>
                    </a:lnTo>
                    <a:lnTo>
                      <a:pt x="86" y="1017"/>
                    </a:lnTo>
                    <a:lnTo>
                      <a:pt x="96" y="1018"/>
                    </a:lnTo>
                    <a:lnTo>
                      <a:pt x="922" y="1018"/>
                    </a:lnTo>
                    <a:lnTo>
                      <a:pt x="922" y="1018"/>
                    </a:lnTo>
                    <a:lnTo>
                      <a:pt x="931" y="1017"/>
                    </a:lnTo>
                    <a:lnTo>
                      <a:pt x="941" y="1016"/>
                    </a:lnTo>
                    <a:lnTo>
                      <a:pt x="951" y="1014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2"/>
                    </a:lnTo>
                    <a:lnTo>
                      <a:pt x="983" y="996"/>
                    </a:lnTo>
                    <a:lnTo>
                      <a:pt x="989" y="990"/>
                    </a:lnTo>
                    <a:lnTo>
                      <a:pt x="996" y="983"/>
                    </a:lnTo>
                    <a:lnTo>
                      <a:pt x="1001" y="976"/>
                    </a:lnTo>
                    <a:lnTo>
                      <a:pt x="1006" y="967"/>
                    </a:lnTo>
                    <a:lnTo>
                      <a:pt x="1010" y="960"/>
                    </a:lnTo>
                    <a:lnTo>
                      <a:pt x="1013" y="950"/>
                    </a:lnTo>
                    <a:lnTo>
                      <a:pt x="1015" y="942"/>
                    </a:lnTo>
                    <a:lnTo>
                      <a:pt x="1017" y="932"/>
                    </a:lnTo>
                    <a:lnTo>
                      <a:pt x="1017" y="922"/>
                    </a:lnTo>
                    <a:lnTo>
                      <a:pt x="1017" y="922"/>
                    </a:lnTo>
                    <a:lnTo>
                      <a:pt x="1017" y="907"/>
                    </a:lnTo>
                    <a:lnTo>
                      <a:pt x="1016" y="893"/>
                    </a:lnTo>
                    <a:lnTo>
                      <a:pt x="1014" y="878"/>
                    </a:lnTo>
                    <a:lnTo>
                      <a:pt x="1012" y="864"/>
                    </a:lnTo>
                    <a:lnTo>
                      <a:pt x="1009" y="850"/>
                    </a:lnTo>
                    <a:lnTo>
                      <a:pt x="1004" y="838"/>
                    </a:lnTo>
                    <a:lnTo>
                      <a:pt x="1000" y="824"/>
                    </a:lnTo>
                    <a:lnTo>
                      <a:pt x="995" y="811"/>
                    </a:lnTo>
                    <a:lnTo>
                      <a:pt x="989" y="798"/>
                    </a:lnTo>
                    <a:lnTo>
                      <a:pt x="983" y="786"/>
                    </a:lnTo>
                    <a:lnTo>
                      <a:pt x="976" y="774"/>
                    </a:lnTo>
                    <a:lnTo>
                      <a:pt x="969" y="762"/>
                    </a:lnTo>
                    <a:lnTo>
                      <a:pt x="960" y="751"/>
                    </a:lnTo>
                    <a:lnTo>
                      <a:pt x="952" y="740"/>
                    </a:lnTo>
                    <a:lnTo>
                      <a:pt x="943" y="730"/>
                    </a:lnTo>
                    <a:lnTo>
                      <a:pt x="933" y="720"/>
                    </a:lnTo>
                    <a:lnTo>
                      <a:pt x="924" y="711"/>
                    </a:lnTo>
                    <a:lnTo>
                      <a:pt x="913" y="701"/>
                    </a:lnTo>
                    <a:lnTo>
                      <a:pt x="902" y="693"/>
                    </a:lnTo>
                    <a:lnTo>
                      <a:pt x="892" y="685"/>
                    </a:lnTo>
                    <a:lnTo>
                      <a:pt x="880" y="678"/>
                    </a:lnTo>
                    <a:lnTo>
                      <a:pt x="868" y="670"/>
                    </a:lnTo>
                    <a:lnTo>
                      <a:pt x="855" y="665"/>
                    </a:lnTo>
                    <a:lnTo>
                      <a:pt x="842" y="658"/>
                    </a:lnTo>
                    <a:lnTo>
                      <a:pt x="829" y="653"/>
                    </a:lnTo>
                    <a:lnTo>
                      <a:pt x="817" y="649"/>
                    </a:lnTo>
                    <a:lnTo>
                      <a:pt x="803" y="645"/>
                    </a:lnTo>
                    <a:lnTo>
                      <a:pt x="789" y="642"/>
                    </a:lnTo>
                    <a:lnTo>
                      <a:pt x="775" y="639"/>
                    </a:lnTo>
                    <a:lnTo>
                      <a:pt x="761" y="638"/>
                    </a:lnTo>
                    <a:lnTo>
                      <a:pt x="746" y="637"/>
                    </a:lnTo>
                    <a:lnTo>
                      <a:pt x="731" y="636"/>
                    </a:lnTo>
                    <a:lnTo>
                      <a:pt x="731" y="6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0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任意多边形 60">
              <a:extLst>
                <a:ext uri="{FF2B5EF4-FFF2-40B4-BE49-F238E27FC236}">
                  <a16:creationId xmlns:a16="http://schemas.microsoft.com/office/drawing/2014/main" id="{024A6E9F-FBE8-B54A-A22D-884CD167483A}"/>
                </a:ext>
              </a:extLst>
            </p:cNvPr>
            <p:cNvSpPr/>
            <p:nvPr/>
          </p:nvSpPr>
          <p:spPr>
            <a:xfrm>
              <a:off x="5255032" y="1731023"/>
              <a:ext cx="1703222" cy="1703222"/>
            </a:xfrm>
            <a:custGeom>
              <a:avLst/>
              <a:gdLst>
                <a:gd name="connsiteX0" fmla="*/ 885717 w 2333806"/>
                <a:gd name="connsiteY0" fmla="*/ 470942 h 2333807"/>
                <a:gd name="connsiteX1" fmla="*/ 470942 w 2333806"/>
                <a:gd name="connsiteY1" fmla="*/ 1448090 h 2333807"/>
                <a:gd name="connsiteX2" fmla="*/ 1448090 w 2333806"/>
                <a:gd name="connsiteY2" fmla="*/ 1862864 h 2333807"/>
                <a:gd name="connsiteX3" fmla="*/ 1862864 w 2333806"/>
                <a:gd name="connsiteY3" fmla="*/ 885717 h 2333807"/>
                <a:gd name="connsiteX4" fmla="*/ 885717 w 2333806"/>
                <a:gd name="connsiteY4" fmla="*/ 470942 h 2333807"/>
                <a:gd name="connsiteX5" fmla="*/ 729773 w 2333806"/>
                <a:gd name="connsiteY5" fmla="*/ 84969 h 2333807"/>
                <a:gd name="connsiteX6" fmla="*/ 850669 w 2333806"/>
                <a:gd name="connsiteY6" fmla="*/ 136286 h 2333807"/>
                <a:gd name="connsiteX7" fmla="*/ 892245 w 2333806"/>
                <a:gd name="connsiteY7" fmla="*/ 239189 h 2333807"/>
                <a:gd name="connsiteX8" fmla="*/ 897994 w 2333806"/>
                <a:gd name="connsiteY8" fmla="*/ 237197 h 2333807"/>
                <a:gd name="connsiteX9" fmla="*/ 992578 w 2333806"/>
                <a:gd name="connsiteY9" fmla="*/ 214799 h 2333807"/>
                <a:gd name="connsiteX10" fmla="*/ 1074034 w 2333806"/>
                <a:gd name="connsiteY10" fmla="*/ 203959 h 2333807"/>
                <a:gd name="connsiteX11" fmla="*/ 1074034 w 2333806"/>
                <a:gd name="connsiteY11" fmla="*/ 92869 h 2333807"/>
                <a:gd name="connsiteX12" fmla="*/ 1130754 w 2333806"/>
                <a:gd name="connsiteY12" fmla="*/ 7298 h 2333807"/>
                <a:gd name="connsiteX13" fmla="*/ 1166903 w 2333806"/>
                <a:gd name="connsiteY13" fmla="*/ 0 h 2333807"/>
                <a:gd name="connsiteX14" fmla="*/ 1259772 w 2333806"/>
                <a:gd name="connsiteY14" fmla="*/ 92869 h 2333807"/>
                <a:gd name="connsiteX15" fmla="*/ 1259772 w 2333806"/>
                <a:gd name="connsiteY15" fmla="*/ 204083 h 2333807"/>
                <a:gd name="connsiteX16" fmla="*/ 1275829 w 2333806"/>
                <a:gd name="connsiteY16" fmla="*/ 205127 h 2333807"/>
                <a:gd name="connsiteX17" fmla="*/ 1367969 w 2333806"/>
                <a:gd name="connsiteY17" fmla="*/ 220181 h 2333807"/>
                <a:gd name="connsiteX18" fmla="*/ 1456065 w 2333806"/>
                <a:gd name="connsiteY18" fmla="*/ 248001 h 2333807"/>
                <a:gd name="connsiteX19" fmla="*/ 1501076 w 2333806"/>
                <a:gd name="connsiteY19" fmla="*/ 141963 h 2333807"/>
                <a:gd name="connsiteX20" fmla="*/ 1551773 w 2333806"/>
                <a:gd name="connsiteY20" fmla="*/ 92143 h 2333807"/>
                <a:gd name="connsiteX21" fmla="*/ 1622849 w 2333806"/>
                <a:gd name="connsiteY21" fmla="*/ 92763 h 2333807"/>
                <a:gd name="connsiteX22" fmla="*/ 1672048 w 2333806"/>
                <a:gd name="connsiteY22" fmla="*/ 214537 h 2333807"/>
                <a:gd name="connsiteX23" fmla="*/ 1627038 w 2333806"/>
                <a:gd name="connsiteY23" fmla="*/ 320574 h 2333807"/>
                <a:gd name="connsiteX24" fmla="*/ 1708247 w 2333806"/>
                <a:gd name="connsiteY24" fmla="*/ 364621 h 2333807"/>
                <a:gd name="connsiteX25" fmla="*/ 1782477 w 2333806"/>
                <a:gd name="connsiteY25" fmla="*/ 419993 h 2333807"/>
                <a:gd name="connsiteX26" fmla="*/ 1860692 w 2333806"/>
                <a:gd name="connsiteY26" fmla="*/ 341778 h 2333807"/>
                <a:gd name="connsiteX27" fmla="*/ 1891414 w 2333806"/>
                <a:gd name="connsiteY27" fmla="*/ 321378 h 2333807"/>
                <a:gd name="connsiteX28" fmla="*/ 1992029 w 2333806"/>
                <a:gd name="connsiteY28" fmla="*/ 341778 h 2333807"/>
                <a:gd name="connsiteX29" fmla="*/ 1992029 w 2333806"/>
                <a:gd name="connsiteY29" fmla="*/ 473115 h 2333807"/>
                <a:gd name="connsiteX30" fmla="*/ 1913780 w 2333806"/>
                <a:gd name="connsiteY30" fmla="*/ 551364 h 2333807"/>
                <a:gd name="connsiteX31" fmla="*/ 1916033 w 2333806"/>
                <a:gd name="connsiteY31" fmla="*/ 553858 h 2333807"/>
                <a:gd name="connsiteX32" fmla="*/ 2022478 w 2333806"/>
                <a:gd name="connsiteY32" fmla="*/ 714512 h 2333807"/>
                <a:gd name="connsiteX33" fmla="*/ 2025039 w 2333806"/>
                <a:gd name="connsiteY33" fmla="*/ 720032 h 2333807"/>
                <a:gd name="connsiteX34" fmla="*/ 2127941 w 2333806"/>
                <a:gd name="connsiteY34" fmla="*/ 678457 h 2333807"/>
                <a:gd name="connsiteX35" fmla="*/ 2248838 w 2333806"/>
                <a:gd name="connsiteY35" fmla="*/ 729774 h 2333807"/>
                <a:gd name="connsiteX36" fmla="*/ 2197520 w 2333806"/>
                <a:gd name="connsiteY36" fmla="*/ 850670 h 2333807"/>
                <a:gd name="connsiteX37" fmla="*/ 2094618 w 2333806"/>
                <a:gd name="connsiteY37" fmla="*/ 892245 h 2333807"/>
                <a:gd name="connsiteX38" fmla="*/ 2096610 w 2333806"/>
                <a:gd name="connsiteY38" fmla="*/ 897994 h 2333807"/>
                <a:gd name="connsiteX39" fmla="*/ 2119008 w 2333806"/>
                <a:gd name="connsiteY39" fmla="*/ 992578 h 2333807"/>
                <a:gd name="connsiteX40" fmla="*/ 2129847 w 2333806"/>
                <a:gd name="connsiteY40" fmla="*/ 1074035 h 2333807"/>
                <a:gd name="connsiteX41" fmla="*/ 2240937 w 2333806"/>
                <a:gd name="connsiteY41" fmla="*/ 1074035 h 2333807"/>
                <a:gd name="connsiteX42" fmla="*/ 2333806 w 2333806"/>
                <a:gd name="connsiteY42" fmla="*/ 1166904 h 2333807"/>
                <a:gd name="connsiteX43" fmla="*/ 2240937 w 2333806"/>
                <a:gd name="connsiteY43" fmla="*/ 1259773 h 2333807"/>
                <a:gd name="connsiteX44" fmla="*/ 2129724 w 2333806"/>
                <a:gd name="connsiteY44" fmla="*/ 1259773 h 2333807"/>
                <a:gd name="connsiteX45" fmla="*/ 2128680 w 2333806"/>
                <a:gd name="connsiteY45" fmla="*/ 1275829 h 2333807"/>
                <a:gd name="connsiteX46" fmla="*/ 2113625 w 2333806"/>
                <a:gd name="connsiteY46" fmla="*/ 1367968 h 2333807"/>
                <a:gd name="connsiteX47" fmla="*/ 2085805 w 2333806"/>
                <a:gd name="connsiteY47" fmla="*/ 1456066 h 2333807"/>
                <a:gd name="connsiteX48" fmla="*/ 2191844 w 2333806"/>
                <a:gd name="connsiteY48" fmla="*/ 1501076 h 2333807"/>
                <a:gd name="connsiteX49" fmla="*/ 2241043 w 2333806"/>
                <a:gd name="connsiteY49" fmla="*/ 1622849 h 2333807"/>
                <a:gd name="connsiteX50" fmla="*/ 2119270 w 2333806"/>
                <a:gd name="connsiteY50" fmla="*/ 1672049 h 2333807"/>
                <a:gd name="connsiteX51" fmla="*/ 2013232 w 2333806"/>
                <a:gd name="connsiteY51" fmla="*/ 1627038 h 2333807"/>
                <a:gd name="connsiteX52" fmla="*/ 1969186 w 2333806"/>
                <a:gd name="connsiteY52" fmla="*/ 1708247 h 2333807"/>
                <a:gd name="connsiteX53" fmla="*/ 1913814 w 2333806"/>
                <a:gd name="connsiteY53" fmla="*/ 1782478 h 2333807"/>
                <a:gd name="connsiteX54" fmla="*/ 1992028 w 2333806"/>
                <a:gd name="connsiteY54" fmla="*/ 1860693 h 2333807"/>
                <a:gd name="connsiteX55" fmla="*/ 1992028 w 2333806"/>
                <a:gd name="connsiteY55" fmla="*/ 1992030 h 2333807"/>
                <a:gd name="connsiteX56" fmla="*/ 1860691 w 2333806"/>
                <a:gd name="connsiteY56" fmla="*/ 1992030 h 2333807"/>
                <a:gd name="connsiteX57" fmla="*/ 1782442 w 2333806"/>
                <a:gd name="connsiteY57" fmla="*/ 1913780 h 2333807"/>
                <a:gd name="connsiteX58" fmla="*/ 1779948 w 2333806"/>
                <a:gd name="connsiteY58" fmla="*/ 1916034 h 2333807"/>
                <a:gd name="connsiteX59" fmla="*/ 1619295 w 2333806"/>
                <a:gd name="connsiteY59" fmla="*/ 2022478 h 2333807"/>
                <a:gd name="connsiteX60" fmla="*/ 1613774 w 2333806"/>
                <a:gd name="connsiteY60" fmla="*/ 2025039 h 2333807"/>
                <a:gd name="connsiteX61" fmla="*/ 1655350 w 2333806"/>
                <a:gd name="connsiteY61" fmla="*/ 2127942 h 2333807"/>
                <a:gd name="connsiteX62" fmla="*/ 1604032 w 2333806"/>
                <a:gd name="connsiteY62" fmla="*/ 2248838 h 2333807"/>
                <a:gd name="connsiteX63" fmla="*/ 1483136 w 2333806"/>
                <a:gd name="connsiteY63" fmla="*/ 2197521 h 2333807"/>
                <a:gd name="connsiteX64" fmla="*/ 1441561 w 2333806"/>
                <a:gd name="connsiteY64" fmla="*/ 2094618 h 2333807"/>
                <a:gd name="connsiteX65" fmla="*/ 1435812 w 2333806"/>
                <a:gd name="connsiteY65" fmla="*/ 2096610 h 2333807"/>
                <a:gd name="connsiteX66" fmla="*/ 1341228 w 2333806"/>
                <a:gd name="connsiteY66" fmla="*/ 2119008 h 2333807"/>
                <a:gd name="connsiteX67" fmla="*/ 1259772 w 2333806"/>
                <a:gd name="connsiteY67" fmla="*/ 2129848 h 2333807"/>
                <a:gd name="connsiteX68" fmla="*/ 1259772 w 2333806"/>
                <a:gd name="connsiteY68" fmla="*/ 2240938 h 2333807"/>
                <a:gd name="connsiteX69" fmla="*/ 1166903 w 2333806"/>
                <a:gd name="connsiteY69" fmla="*/ 2333807 h 2333807"/>
                <a:gd name="connsiteX70" fmla="*/ 1074033 w 2333806"/>
                <a:gd name="connsiteY70" fmla="*/ 2240938 h 2333807"/>
                <a:gd name="connsiteX71" fmla="*/ 1074034 w 2333806"/>
                <a:gd name="connsiteY71" fmla="*/ 2129724 h 2333807"/>
                <a:gd name="connsiteX72" fmla="*/ 1057977 w 2333806"/>
                <a:gd name="connsiteY72" fmla="*/ 2128680 h 2333807"/>
                <a:gd name="connsiteX73" fmla="*/ 965838 w 2333806"/>
                <a:gd name="connsiteY73" fmla="*/ 2113626 h 2333807"/>
                <a:gd name="connsiteX74" fmla="*/ 877740 w 2333806"/>
                <a:gd name="connsiteY74" fmla="*/ 2085806 h 2333807"/>
                <a:gd name="connsiteX75" fmla="*/ 832730 w 2333806"/>
                <a:gd name="connsiteY75" fmla="*/ 2191844 h 2333807"/>
                <a:gd name="connsiteX76" fmla="*/ 710957 w 2333806"/>
                <a:gd name="connsiteY76" fmla="*/ 2241044 h 2333807"/>
                <a:gd name="connsiteX77" fmla="*/ 661757 w 2333806"/>
                <a:gd name="connsiteY77" fmla="*/ 2119271 h 2333807"/>
                <a:gd name="connsiteX78" fmla="*/ 706768 w 2333806"/>
                <a:gd name="connsiteY78" fmla="*/ 2013232 h 2333807"/>
                <a:gd name="connsiteX79" fmla="*/ 625560 w 2333806"/>
                <a:gd name="connsiteY79" fmla="*/ 1969186 h 2333807"/>
                <a:gd name="connsiteX80" fmla="*/ 551328 w 2333806"/>
                <a:gd name="connsiteY80" fmla="*/ 1913814 h 2333807"/>
                <a:gd name="connsiteX81" fmla="*/ 473114 w 2333806"/>
                <a:gd name="connsiteY81" fmla="*/ 1992029 h 2333807"/>
                <a:gd name="connsiteX82" fmla="*/ 341776 w 2333806"/>
                <a:gd name="connsiteY82" fmla="*/ 1992029 h 2333807"/>
                <a:gd name="connsiteX83" fmla="*/ 341777 w 2333806"/>
                <a:gd name="connsiteY83" fmla="*/ 1860692 h 2333807"/>
                <a:gd name="connsiteX84" fmla="*/ 420027 w 2333806"/>
                <a:gd name="connsiteY84" fmla="*/ 1782443 h 2333807"/>
                <a:gd name="connsiteX85" fmla="*/ 417773 w 2333806"/>
                <a:gd name="connsiteY85" fmla="*/ 1779948 h 2333807"/>
                <a:gd name="connsiteX86" fmla="*/ 311328 w 2333806"/>
                <a:gd name="connsiteY86" fmla="*/ 1619294 h 2333807"/>
                <a:gd name="connsiteX87" fmla="*/ 308767 w 2333806"/>
                <a:gd name="connsiteY87" fmla="*/ 1613775 h 2333807"/>
                <a:gd name="connsiteX88" fmla="*/ 205864 w 2333806"/>
                <a:gd name="connsiteY88" fmla="*/ 1655350 h 2333807"/>
                <a:gd name="connsiteX89" fmla="*/ 84968 w 2333806"/>
                <a:gd name="connsiteY89" fmla="*/ 1604033 h 2333807"/>
                <a:gd name="connsiteX90" fmla="*/ 136285 w 2333806"/>
                <a:gd name="connsiteY90" fmla="*/ 1483137 h 2333807"/>
                <a:gd name="connsiteX91" fmla="*/ 239189 w 2333806"/>
                <a:gd name="connsiteY91" fmla="*/ 1441562 h 2333807"/>
                <a:gd name="connsiteX92" fmla="*/ 237197 w 2333806"/>
                <a:gd name="connsiteY92" fmla="*/ 1435813 h 2333807"/>
                <a:gd name="connsiteX93" fmla="*/ 214799 w 2333806"/>
                <a:gd name="connsiteY93" fmla="*/ 1341228 h 2333807"/>
                <a:gd name="connsiteX94" fmla="*/ 203960 w 2333806"/>
                <a:gd name="connsiteY94" fmla="*/ 1259772 h 2333807"/>
                <a:gd name="connsiteX95" fmla="*/ 92868 w 2333806"/>
                <a:gd name="connsiteY95" fmla="*/ 1259772 h 2333807"/>
                <a:gd name="connsiteX96" fmla="*/ 0 w 2333806"/>
                <a:gd name="connsiteY96" fmla="*/ 1166903 h 2333807"/>
                <a:gd name="connsiteX97" fmla="*/ 56720 w 2333806"/>
                <a:gd name="connsiteY97" fmla="*/ 1081333 h 2333807"/>
                <a:gd name="connsiteX98" fmla="*/ 92869 w 2333806"/>
                <a:gd name="connsiteY98" fmla="*/ 1074034 h 2333807"/>
                <a:gd name="connsiteX99" fmla="*/ 204083 w 2333806"/>
                <a:gd name="connsiteY99" fmla="*/ 1074034 h 2333807"/>
                <a:gd name="connsiteX100" fmla="*/ 205127 w 2333806"/>
                <a:gd name="connsiteY100" fmla="*/ 1057977 h 2333807"/>
                <a:gd name="connsiteX101" fmla="*/ 220181 w 2333806"/>
                <a:gd name="connsiteY101" fmla="*/ 965838 h 2333807"/>
                <a:gd name="connsiteX102" fmla="*/ 248000 w 2333806"/>
                <a:gd name="connsiteY102" fmla="*/ 877741 h 2333807"/>
                <a:gd name="connsiteX103" fmla="*/ 141962 w 2333806"/>
                <a:gd name="connsiteY103" fmla="*/ 832731 h 2333807"/>
                <a:gd name="connsiteX104" fmla="*/ 92762 w 2333806"/>
                <a:gd name="connsiteY104" fmla="*/ 710958 h 2333807"/>
                <a:gd name="connsiteX105" fmla="*/ 143460 w 2333806"/>
                <a:gd name="connsiteY105" fmla="*/ 661138 h 2333807"/>
                <a:gd name="connsiteX106" fmla="*/ 214536 w 2333806"/>
                <a:gd name="connsiteY106" fmla="*/ 661758 h 2333807"/>
                <a:gd name="connsiteX107" fmla="*/ 320574 w 2333806"/>
                <a:gd name="connsiteY107" fmla="*/ 706769 h 2333807"/>
                <a:gd name="connsiteX108" fmla="*/ 364620 w 2333806"/>
                <a:gd name="connsiteY108" fmla="*/ 625560 h 2333807"/>
                <a:gd name="connsiteX109" fmla="*/ 419993 w 2333806"/>
                <a:gd name="connsiteY109" fmla="*/ 551329 h 2333807"/>
                <a:gd name="connsiteX110" fmla="*/ 341778 w 2333806"/>
                <a:gd name="connsiteY110" fmla="*/ 473114 h 2333807"/>
                <a:gd name="connsiteX111" fmla="*/ 341777 w 2333806"/>
                <a:gd name="connsiteY111" fmla="*/ 341777 h 2333807"/>
                <a:gd name="connsiteX112" fmla="*/ 372499 w 2333806"/>
                <a:gd name="connsiteY112" fmla="*/ 321377 h 2333807"/>
                <a:gd name="connsiteX113" fmla="*/ 473114 w 2333806"/>
                <a:gd name="connsiteY113" fmla="*/ 341777 h 2333807"/>
                <a:gd name="connsiteX114" fmla="*/ 551363 w 2333806"/>
                <a:gd name="connsiteY114" fmla="*/ 420027 h 2333807"/>
                <a:gd name="connsiteX115" fmla="*/ 553858 w 2333806"/>
                <a:gd name="connsiteY115" fmla="*/ 417773 h 2333807"/>
                <a:gd name="connsiteX116" fmla="*/ 714512 w 2333806"/>
                <a:gd name="connsiteY116" fmla="*/ 311329 h 2333807"/>
                <a:gd name="connsiteX117" fmla="*/ 720031 w 2333806"/>
                <a:gd name="connsiteY117" fmla="*/ 308768 h 2333807"/>
                <a:gd name="connsiteX118" fmla="*/ 678456 w 2333806"/>
                <a:gd name="connsiteY118" fmla="*/ 205865 h 2333807"/>
                <a:gd name="connsiteX119" fmla="*/ 729773 w 2333806"/>
                <a:gd name="connsiteY119" fmla="*/ 84969 h 233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333806" h="2333807">
                  <a:moveTo>
                    <a:pt x="885717" y="470942"/>
                  </a:moveTo>
                  <a:cubicBezTo>
                    <a:pt x="501348" y="626237"/>
                    <a:pt x="315647" y="1063721"/>
                    <a:pt x="470942" y="1448090"/>
                  </a:cubicBezTo>
                  <a:cubicBezTo>
                    <a:pt x="626237" y="1832458"/>
                    <a:pt x="1063721" y="2018159"/>
                    <a:pt x="1448090" y="1862864"/>
                  </a:cubicBezTo>
                  <a:cubicBezTo>
                    <a:pt x="1832458" y="1707569"/>
                    <a:pt x="2018159" y="1270086"/>
                    <a:pt x="1862864" y="885717"/>
                  </a:cubicBezTo>
                  <a:cubicBezTo>
                    <a:pt x="1707569" y="501348"/>
                    <a:pt x="1270085" y="315647"/>
                    <a:pt x="885717" y="470942"/>
                  </a:cubicBezTo>
                  <a:close/>
                  <a:moveTo>
                    <a:pt x="729773" y="84969"/>
                  </a:moveTo>
                  <a:cubicBezTo>
                    <a:pt x="777329" y="65755"/>
                    <a:pt x="831456" y="88731"/>
                    <a:pt x="850669" y="136286"/>
                  </a:cubicBezTo>
                  <a:lnTo>
                    <a:pt x="892245" y="239189"/>
                  </a:lnTo>
                  <a:lnTo>
                    <a:pt x="897994" y="237197"/>
                  </a:lnTo>
                  <a:cubicBezTo>
                    <a:pt x="929395" y="228074"/>
                    <a:pt x="960959" y="220622"/>
                    <a:pt x="992578" y="214799"/>
                  </a:cubicBezTo>
                  <a:lnTo>
                    <a:pt x="1074034" y="203959"/>
                  </a:lnTo>
                  <a:lnTo>
                    <a:pt x="1074034" y="92869"/>
                  </a:lnTo>
                  <a:cubicBezTo>
                    <a:pt x="1074034" y="54401"/>
                    <a:pt x="1097422" y="21396"/>
                    <a:pt x="1130754" y="7298"/>
                  </a:cubicBezTo>
                  <a:cubicBezTo>
                    <a:pt x="1141865" y="2599"/>
                    <a:pt x="1154080" y="0"/>
                    <a:pt x="1166903" y="0"/>
                  </a:cubicBezTo>
                  <a:cubicBezTo>
                    <a:pt x="1218193" y="0"/>
                    <a:pt x="1259772" y="41579"/>
                    <a:pt x="1259772" y="92869"/>
                  </a:cubicBezTo>
                  <a:lnTo>
                    <a:pt x="1259772" y="204083"/>
                  </a:lnTo>
                  <a:lnTo>
                    <a:pt x="1275829" y="205127"/>
                  </a:lnTo>
                  <a:cubicBezTo>
                    <a:pt x="1306838" y="208667"/>
                    <a:pt x="1337586" y="213699"/>
                    <a:pt x="1367969" y="220181"/>
                  </a:cubicBezTo>
                  <a:lnTo>
                    <a:pt x="1456065" y="248001"/>
                  </a:lnTo>
                  <a:lnTo>
                    <a:pt x="1501076" y="141963"/>
                  </a:lnTo>
                  <a:cubicBezTo>
                    <a:pt x="1511096" y="118356"/>
                    <a:pt x="1529736" y="101047"/>
                    <a:pt x="1551773" y="92143"/>
                  </a:cubicBezTo>
                  <a:cubicBezTo>
                    <a:pt x="1573809" y="83240"/>
                    <a:pt x="1599243" y="82743"/>
                    <a:pt x="1622849" y="92763"/>
                  </a:cubicBezTo>
                  <a:cubicBezTo>
                    <a:pt x="1670062" y="112804"/>
                    <a:pt x="1692089" y="167324"/>
                    <a:pt x="1672048" y="214537"/>
                  </a:cubicBezTo>
                  <a:lnTo>
                    <a:pt x="1627038" y="320574"/>
                  </a:lnTo>
                  <a:lnTo>
                    <a:pt x="1708247" y="364621"/>
                  </a:lnTo>
                  <a:lnTo>
                    <a:pt x="1782477" y="419993"/>
                  </a:lnTo>
                  <a:lnTo>
                    <a:pt x="1860692" y="341778"/>
                  </a:lnTo>
                  <a:cubicBezTo>
                    <a:pt x="1869759" y="332712"/>
                    <a:pt x="1880234" y="325911"/>
                    <a:pt x="1891414" y="321378"/>
                  </a:cubicBezTo>
                  <a:cubicBezTo>
                    <a:pt x="1924952" y="307777"/>
                    <a:pt x="1964828" y="314578"/>
                    <a:pt x="1992029" y="341778"/>
                  </a:cubicBezTo>
                  <a:cubicBezTo>
                    <a:pt x="2028296" y="378046"/>
                    <a:pt x="2028297" y="436847"/>
                    <a:pt x="1992029" y="473115"/>
                  </a:cubicBezTo>
                  <a:lnTo>
                    <a:pt x="1913780" y="551364"/>
                  </a:lnTo>
                  <a:lnTo>
                    <a:pt x="1916033" y="553858"/>
                  </a:lnTo>
                  <a:cubicBezTo>
                    <a:pt x="1956215" y="602989"/>
                    <a:pt x="1991978" y="656660"/>
                    <a:pt x="2022478" y="714512"/>
                  </a:cubicBezTo>
                  <a:lnTo>
                    <a:pt x="2025039" y="720032"/>
                  </a:lnTo>
                  <a:lnTo>
                    <a:pt x="2127941" y="678457"/>
                  </a:lnTo>
                  <a:cubicBezTo>
                    <a:pt x="2175496" y="659243"/>
                    <a:pt x="2229624" y="682219"/>
                    <a:pt x="2248838" y="729774"/>
                  </a:cubicBezTo>
                  <a:cubicBezTo>
                    <a:pt x="2268052" y="777329"/>
                    <a:pt x="2245075" y="831457"/>
                    <a:pt x="2197520" y="850670"/>
                  </a:cubicBezTo>
                  <a:lnTo>
                    <a:pt x="2094618" y="892245"/>
                  </a:lnTo>
                  <a:lnTo>
                    <a:pt x="2096610" y="897994"/>
                  </a:lnTo>
                  <a:cubicBezTo>
                    <a:pt x="2105733" y="929395"/>
                    <a:pt x="2113185" y="960958"/>
                    <a:pt x="2119008" y="992578"/>
                  </a:cubicBezTo>
                  <a:lnTo>
                    <a:pt x="2129847" y="1074035"/>
                  </a:lnTo>
                  <a:lnTo>
                    <a:pt x="2240937" y="1074035"/>
                  </a:lnTo>
                  <a:cubicBezTo>
                    <a:pt x="2292227" y="1074035"/>
                    <a:pt x="2333806" y="1115614"/>
                    <a:pt x="2333806" y="1166904"/>
                  </a:cubicBezTo>
                  <a:cubicBezTo>
                    <a:pt x="2333806" y="1218194"/>
                    <a:pt x="2292227" y="1259773"/>
                    <a:pt x="2240937" y="1259773"/>
                  </a:cubicBezTo>
                  <a:lnTo>
                    <a:pt x="2129724" y="1259773"/>
                  </a:lnTo>
                  <a:lnTo>
                    <a:pt x="2128680" y="1275829"/>
                  </a:lnTo>
                  <a:cubicBezTo>
                    <a:pt x="2125140" y="1306838"/>
                    <a:pt x="2120107" y="1337586"/>
                    <a:pt x="2113625" y="1367968"/>
                  </a:cubicBezTo>
                  <a:lnTo>
                    <a:pt x="2085805" y="1456066"/>
                  </a:lnTo>
                  <a:lnTo>
                    <a:pt x="2191844" y="1501076"/>
                  </a:lnTo>
                  <a:cubicBezTo>
                    <a:pt x="2239056" y="1521117"/>
                    <a:pt x="2261084" y="1575637"/>
                    <a:pt x="2241043" y="1622849"/>
                  </a:cubicBezTo>
                  <a:cubicBezTo>
                    <a:pt x="2221002" y="1670062"/>
                    <a:pt x="2166483" y="1692089"/>
                    <a:pt x="2119270" y="1672049"/>
                  </a:cubicBezTo>
                  <a:lnTo>
                    <a:pt x="2013232" y="1627038"/>
                  </a:lnTo>
                  <a:lnTo>
                    <a:pt x="1969186" y="1708247"/>
                  </a:lnTo>
                  <a:lnTo>
                    <a:pt x="1913814" y="1782478"/>
                  </a:lnTo>
                  <a:lnTo>
                    <a:pt x="1992028" y="1860693"/>
                  </a:lnTo>
                  <a:cubicBezTo>
                    <a:pt x="2028296" y="1896960"/>
                    <a:pt x="2028295" y="1955762"/>
                    <a:pt x="1992028" y="1992030"/>
                  </a:cubicBezTo>
                  <a:cubicBezTo>
                    <a:pt x="1955761" y="2028297"/>
                    <a:pt x="1896959" y="2028297"/>
                    <a:pt x="1860691" y="1992030"/>
                  </a:cubicBezTo>
                  <a:lnTo>
                    <a:pt x="1782442" y="1913780"/>
                  </a:lnTo>
                  <a:lnTo>
                    <a:pt x="1779948" y="1916034"/>
                  </a:lnTo>
                  <a:cubicBezTo>
                    <a:pt x="1730818" y="1956215"/>
                    <a:pt x="1677146" y="1991978"/>
                    <a:pt x="1619295" y="2022478"/>
                  </a:cubicBezTo>
                  <a:lnTo>
                    <a:pt x="1613774" y="2025039"/>
                  </a:lnTo>
                  <a:lnTo>
                    <a:pt x="1655350" y="2127942"/>
                  </a:lnTo>
                  <a:cubicBezTo>
                    <a:pt x="1674563" y="2175498"/>
                    <a:pt x="1651588" y="2229625"/>
                    <a:pt x="1604032" y="2248838"/>
                  </a:cubicBezTo>
                  <a:cubicBezTo>
                    <a:pt x="1556477" y="2268052"/>
                    <a:pt x="1502350" y="2245076"/>
                    <a:pt x="1483136" y="2197521"/>
                  </a:cubicBezTo>
                  <a:lnTo>
                    <a:pt x="1441561" y="2094618"/>
                  </a:lnTo>
                  <a:lnTo>
                    <a:pt x="1435812" y="2096610"/>
                  </a:lnTo>
                  <a:cubicBezTo>
                    <a:pt x="1404411" y="2105733"/>
                    <a:pt x="1372847" y="2113184"/>
                    <a:pt x="1341228" y="2119008"/>
                  </a:cubicBezTo>
                  <a:lnTo>
                    <a:pt x="1259772" y="2129848"/>
                  </a:lnTo>
                  <a:lnTo>
                    <a:pt x="1259772" y="2240938"/>
                  </a:lnTo>
                  <a:cubicBezTo>
                    <a:pt x="1259772" y="2292228"/>
                    <a:pt x="1218193" y="2333807"/>
                    <a:pt x="1166903" y="2333807"/>
                  </a:cubicBezTo>
                  <a:cubicBezTo>
                    <a:pt x="1115612" y="2333807"/>
                    <a:pt x="1074034" y="2292228"/>
                    <a:pt x="1074033" y="2240938"/>
                  </a:cubicBezTo>
                  <a:lnTo>
                    <a:pt x="1074034" y="2129724"/>
                  </a:lnTo>
                  <a:lnTo>
                    <a:pt x="1057977" y="2128680"/>
                  </a:lnTo>
                  <a:cubicBezTo>
                    <a:pt x="1026969" y="2125140"/>
                    <a:pt x="996220" y="2120107"/>
                    <a:pt x="965838" y="2113626"/>
                  </a:cubicBezTo>
                  <a:lnTo>
                    <a:pt x="877740" y="2085806"/>
                  </a:lnTo>
                  <a:lnTo>
                    <a:pt x="832730" y="2191844"/>
                  </a:lnTo>
                  <a:cubicBezTo>
                    <a:pt x="812689" y="2239057"/>
                    <a:pt x="758169" y="2261084"/>
                    <a:pt x="710957" y="2241044"/>
                  </a:cubicBezTo>
                  <a:cubicBezTo>
                    <a:pt x="663744" y="2221003"/>
                    <a:pt x="641716" y="2166483"/>
                    <a:pt x="661757" y="2119271"/>
                  </a:cubicBezTo>
                  <a:lnTo>
                    <a:pt x="706768" y="2013232"/>
                  </a:lnTo>
                  <a:lnTo>
                    <a:pt x="625560" y="1969186"/>
                  </a:lnTo>
                  <a:lnTo>
                    <a:pt x="551328" y="1913814"/>
                  </a:lnTo>
                  <a:lnTo>
                    <a:pt x="473114" y="1992029"/>
                  </a:lnTo>
                  <a:cubicBezTo>
                    <a:pt x="436846" y="2028296"/>
                    <a:pt x="378044" y="2028296"/>
                    <a:pt x="341776" y="1992029"/>
                  </a:cubicBezTo>
                  <a:cubicBezTo>
                    <a:pt x="305509" y="1955761"/>
                    <a:pt x="305509" y="1896960"/>
                    <a:pt x="341777" y="1860692"/>
                  </a:cubicBezTo>
                  <a:lnTo>
                    <a:pt x="420027" y="1782443"/>
                  </a:lnTo>
                  <a:lnTo>
                    <a:pt x="417773" y="1779948"/>
                  </a:lnTo>
                  <a:cubicBezTo>
                    <a:pt x="377592" y="1730818"/>
                    <a:pt x="341829" y="1677147"/>
                    <a:pt x="311328" y="1619294"/>
                  </a:cubicBezTo>
                  <a:lnTo>
                    <a:pt x="308767" y="1613775"/>
                  </a:lnTo>
                  <a:lnTo>
                    <a:pt x="205864" y="1655350"/>
                  </a:lnTo>
                  <a:cubicBezTo>
                    <a:pt x="158308" y="1674564"/>
                    <a:pt x="104182" y="1651588"/>
                    <a:pt x="84968" y="1604033"/>
                  </a:cubicBezTo>
                  <a:cubicBezTo>
                    <a:pt x="65755" y="1556478"/>
                    <a:pt x="88730" y="1502351"/>
                    <a:pt x="136285" y="1483137"/>
                  </a:cubicBezTo>
                  <a:lnTo>
                    <a:pt x="239189" y="1441562"/>
                  </a:lnTo>
                  <a:lnTo>
                    <a:pt x="237197" y="1435813"/>
                  </a:lnTo>
                  <a:cubicBezTo>
                    <a:pt x="228073" y="1404411"/>
                    <a:pt x="220622" y="1372848"/>
                    <a:pt x="214799" y="1341228"/>
                  </a:cubicBezTo>
                  <a:lnTo>
                    <a:pt x="203960" y="1259772"/>
                  </a:lnTo>
                  <a:lnTo>
                    <a:pt x="92868" y="1259772"/>
                  </a:lnTo>
                  <a:cubicBezTo>
                    <a:pt x="41579" y="1259772"/>
                    <a:pt x="-1" y="1218193"/>
                    <a:pt x="0" y="1166903"/>
                  </a:cubicBezTo>
                  <a:cubicBezTo>
                    <a:pt x="-1" y="1128436"/>
                    <a:pt x="23388" y="1095431"/>
                    <a:pt x="56720" y="1081333"/>
                  </a:cubicBezTo>
                  <a:cubicBezTo>
                    <a:pt x="67830" y="1076633"/>
                    <a:pt x="80046" y="1074034"/>
                    <a:pt x="92869" y="1074034"/>
                  </a:cubicBezTo>
                  <a:lnTo>
                    <a:pt x="204083" y="1074034"/>
                  </a:lnTo>
                  <a:lnTo>
                    <a:pt x="205127" y="1057977"/>
                  </a:lnTo>
                  <a:cubicBezTo>
                    <a:pt x="208667" y="1026969"/>
                    <a:pt x="213700" y="996221"/>
                    <a:pt x="220181" y="965838"/>
                  </a:cubicBezTo>
                  <a:lnTo>
                    <a:pt x="248000" y="877741"/>
                  </a:lnTo>
                  <a:lnTo>
                    <a:pt x="141962" y="832731"/>
                  </a:lnTo>
                  <a:cubicBezTo>
                    <a:pt x="94749" y="812690"/>
                    <a:pt x="72722" y="758170"/>
                    <a:pt x="92762" y="710958"/>
                  </a:cubicBezTo>
                  <a:cubicBezTo>
                    <a:pt x="102783" y="687351"/>
                    <a:pt x="121423" y="670041"/>
                    <a:pt x="143460" y="661138"/>
                  </a:cubicBezTo>
                  <a:cubicBezTo>
                    <a:pt x="165496" y="652234"/>
                    <a:pt x="190929" y="651738"/>
                    <a:pt x="214536" y="661758"/>
                  </a:cubicBezTo>
                  <a:lnTo>
                    <a:pt x="320574" y="706769"/>
                  </a:lnTo>
                  <a:lnTo>
                    <a:pt x="364620" y="625560"/>
                  </a:lnTo>
                  <a:lnTo>
                    <a:pt x="419993" y="551329"/>
                  </a:lnTo>
                  <a:lnTo>
                    <a:pt x="341778" y="473114"/>
                  </a:lnTo>
                  <a:cubicBezTo>
                    <a:pt x="305510" y="436847"/>
                    <a:pt x="305510" y="378045"/>
                    <a:pt x="341777" y="341777"/>
                  </a:cubicBezTo>
                  <a:cubicBezTo>
                    <a:pt x="350844" y="332711"/>
                    <a:pt x="361319" y="325910"/>
                    <a:pt x="372499" y="321377"/>
                  </a:cubicBezTo>
                  <a:cubicBezTo>
                    <a:pt x="406037" y="307776"/>
                    <a:pt x="445913" y="314577"/>
                    <a:pt x="473114" y="341777"/>
                  </a:cubicBezTo>
                  <a:lnTo>
                    <a:pt x="551363" y="420027"/>
                  </a:lnTo>
                  <a:lnTo>
                    <a:pt x="553858" y="417773"/>
                  </a:lnTo>
                  <a:cubicBezTo>
                    <a:pt x="602989" y="377592"/>
                    <a:pt x="656660" y="341829"/>
                    <a:pt x="714512" y="311329"/>
                  </a:cubicBezTo>
                  <a:lnTo>
                    <a:pt x="720031" y="308768"/>
                  </a:lnTo>
                  <a:lnTo>
                    <a:pt x="678456" y="205865"/>
                  </a:lnTo>
                  <a:cubicBezTo>
                    <a:pt x="659242" y="158309"/>
                    <a:pt x="682218" y="104182"/>
                    <a:pt x="729773" y="849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A72FE22-0C40-F044-9954-DD1E9BC597D8}"/>
                </a:ext>
              </a:extLst>
            </p:cNvPr>
            <p:cNvGrpSpPr/>
            <p:nvPr/>
          </p:nvGrpSpPr>
          <p:grpSpPr>
            <a:xfrm>
              <a:off x="5663383" y="2139376"/>
              <a:ext cx="886516" cy="886516"/>
              <a:chOff x="4231397" y="2413068"/>
              <a:chExt cx="886516" cy="88651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EBC5C22-6ABC-A84D-9E05-4A9CA470CD42}"/>
                  </a:ext>
                </a:extLst>
              </p:cNvPr>
              <p:cNvSpPr/>
              <p:nvPr/>
            </p:nvSpPr>
            <p:spPr>
              <a:xfrm>
                <a:off x="4231397" y="2413068"/>
                <a:ext cx="886516" cy="88651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99">
                <a:extLst>
                  <a:ext uri="{FF2B5EF4-FFF2-40B4-BE49-F238E27FC236}">
                    <a16:creationId xmlns:a16="http://schemas.microsoft.com/office/drawing/2014/main" id="{770A6D7B-C1B0-5146-9134-C23074055B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7480" y="2656303"/>
                <a:ext cx="398086" cy="400044"/>
              </a:xfrm>
              <a:custGeom>
                <a:avLst/>
                <a:gdLst>
                  <a:gd name="T0" fmla="*/ 543 w 1018"/>
                  <a:gd name="T1" fmla="*/ 682 h 1018"/>
                  <a:gd name="T2" fmla="*/ 671 w 1018"/>
                  <a:gd name="T3" fmla="*/ 548 h 1018"/>
                  <a:gd name="T4" fmla="*/ 689 w 1018"/>
                  <a:gd name="T5" fmla="*/ 324 h 1018"/>
                  <a:gd name="T6" fmla="*/ 565 w 1018"/>
                  <a:gd name="T7" fmla="*/ 148 h 1018"/>
                  <a:gd name="T8" fmla="*/ 462 w 1018"/>
                  <a:gd name="T9" fmla="*/ 120 h 1018"/>
                  <a:gd name="T10" fmla="*/ 368 w 1018"/>
                  <a:gd name="T11" fmla="*/ 142 h 1018"/>
                  <a:gd name="T12" fmla="*/ 290 w 1018"/>
                  <a:gd name="T13" fmla="*/ 207 h 1018"/>
                  <a:gd name="T14" fmla="*/ 223 w 1018"/>
                  <a:gd name="T15" fmla="*/ 409 h 1018"/>
                  <a:gd name="T16" fmla="*/ 309 w 1018"/>
                  <a:gd name="T17" fmla="*/ 634 h 1018"/>
                  <a:gd name="T18" fmla="*/ 425 w 1018"/>
                  <a:gd name="T19" fmla="*/ 696 h 1018"/>
                  <a:gd name="T20" fmla="*/ 513 w 1018"/>
                  <a:gd name="T21" fmla="*/ 193 h 1018"/>
                  <a:gd name="T22" fmla="*/ 623 w 1018"/>
                  <a:gd name="T23" fmla="*/ 321 h 1018"/>
                  <a:gd name="T24" fmla="*/ 623 w 1018"/>
                  <a:gd name="T25" fmla="*/ 497 h 1018"/>
                  <a:gd name="T26" fmla="*/ 513 w 1018"/>
                  <a:gd name="T27" fmla="*/ 626 h 1018"/>
                  <a:gd name="T28" fmla="*/ 378 w 1018"/>
                  <a:gd name="T29" fmla="*/ 609 h 1018"/>
                  <a:gd name="T30" fmla="*/ 290 w 1018"/>
                  <a:gd name="T31" fmla="*/ 456 h 1018"/>
                  <a:gd name="T32" fmla="*/ 316 w 1018"/>
                  <a:gd name="T33" fmla="*/ 283 h 1018"/>
                  <a:gd name="T34" fmla="*/ 444 w 1018"/>
                  <a:gd name="T35" fmla="*/ 184 h 1018"/>
                  <a:gd name="T36" fmla="*/ 636 w 1018"/>
                  <a:gd name="T37" fmla="*/ 682 h 1018"/>
                  <a:gd name="T38" fmla="*/ 644 w 1018"/>
                  <a:gd name="T39" fmla="*/ 726 h 1018"/>
                  <a:gd name="T40" fmla="*/ 756 w 1018"/>
                  <a:gd name="T41" fmla="*/ 755 h 1018"/>
                  <a:gd name="T42" fmla="*/ 854 w 1018"/>
                  <a:gd name="T43" fmla="*/ 889 h 1018"/>
                  <a:gd name="T44" fmla="*/ 844 w 1018"/>
                  <a:gd name="T45" fmla="*/ 952 h 1018"/>
                  <a:gd name="T46" fmla="*/ 68 w 1018"/>
                  <a:gd name="T47" fmla="*/ 943 h 1018"/>
                  <a:gd name="T48" fmla="*/ 87 w 1018"/>
                  <a:gd name="T49" fmla="*/ 834 h 1018"/>
                  <a:gd name="T50" fmla="*/ 221 w 1018"/>
                  <a:gd name="T51" fmla="*/ 736 h 1018"/>
                  <a:gd name="T52" fmla="*/ 290 w 1018"/>
                  <a:gd name="T53" fmla="*/ 712 h 1018"/>
                  <a:gd name="T54" fmla="*/ 273 w 1018"/>
                  <a:gd name="T55" fmla="*/ 670 h 1018"/>
                  <a:gd name="T56" fmla="*/ 184 w 1018"/>
                  <a:gd name="T57" fmla="*/ 680 h 1018"/>
                  <a:gd name="T58" fmla="*/ 21 w 1018"/>
                  <a:gd name="T59" fmla="*/ 827 h 1018"/>
                  <a:gd name="T60" fmla="*/ 0 w 1018"/>
                  <a:gd name="T61" fmla="*/ 937 h 1018"/>
                  <a:gd name="T62" fmla="*/ 39 w 1018"/>
                  <a:gd name="T63" fmla="*/ 1003 h 1018"/>
                  <a:gd name="T64" fmla="*/ 843 w 1018"/>
                  <a:gd name="T65" fmla="*/ 1018 h 1018"/>
                  <a:gd name="T66" fmla="*/ 907 w 1018"/>
                  <a:gd name="T67" fmla="*/ 978 h 1018"/>
                  <a:gd name="T68" fmla="*/ 921 w 1018"/>
                  <a:gd name="T69" fmla="*/ 902 h 1018"/>
                  <a:gd name="T70" fmla="*/ 846 w 1018"/>
                  <a:gd name="T71" fmla="*/ 744 h 1018"/>
                  <a:gd name="T72" fmla="*/ 688 w 1018"/>
                  <a:gd name="T73" fmla="*/ 669 h 1018"/>
                  <a:gd name="T74" fmla="*/ 557 w 1018"/>
                  <a:gd name="T75" fmla="*/ 64 h 1018"/>
                  <a:gd name="T76" fmla="*/ 681 w 1018"/>
                  <a:gd name="T77" fmla="*/ 130 h 1018"/>
                  <a:gd name="T78" fmla="*/ 732 w 1018"/>
                  <a:gd name="T79" fmla="*/ 290 h 1018"/>
                  <a:gd name="T80" fmla="*/ 728 w 1018"/>
                  <a:gd name="T81" fmla="*/ 379 h 1018"/>
                  <a:gd name="T82" fmla="*/ 765 w 1018"/>
                  <a:gd name="T83" fmla="*/ 393 h 1018"/>
                  <a:gd name="T84" fmla="*/ 793 w 1018"/>
                  <a:gd name="T85" fmla="*/ 331 h 1018"/>
                  <a:gd name="T86" fmla="*/ 755 w 1018"/>
                  <a:gd name="T87" fmla="*/ 128 h 1018"/>
                  <a:gd name="T88" fmla="*/ 628 w 1018"/>
                  <a:gd name="T89" fmla="*/ 14 h 1018"/>
                  <a:gd name="T90" fmla="*/ 529 w 1018"/>
                  <a:gd name="T91" fmla="*/ 2 h 1018"/>
                  <a:gd name="T92" fmla="*/ 442 w 1018"/>
                  <a:gd name="T93" fmla="*/ 37 h 1018"/>
                  <a:gd name="T94" fmla="*/ 450 w 1018"/>
                  <a:gd name="T95" fmla="*/ 82 h 1018"/>
                  <a:gd name="T96" fmla="*/ 763 w 1018"/>
                  <a:gd name="T97" fmla="*/ 540 h 1018"/>
                  <a:gd name="T98" fmla="*/ 732 w 1018"/>
                  <a:gd name="T99" fmla="*/ 573 h 1018"/>
                  <a:gd name="T100" fmla="*/ 763 w 1018"/>
                  <a:gd name="T101" fmla="*/ 605 h 1018"/>
                  <a:gd name="T102" fmla="*/ 911 w 1018"/>
                  <a:gd name="T103" fmla="*/ 678 h 1018"/>
                  <a:gd name="T104" fmla="*/ 954 w 1018"/>
                  <a:gd name="T105" fmla="*/ 809 h 1018"/>
                  <a:gd name="T106" fmla="*/ 963 w 1018"/>
                  <a:gd name="T107" fmla="*/ 853 h 1018"/>
                  <a:gd name="T108" fmla="*/ 1003 w 1018"/>
                  <a:gd name="T109" fmla="*/ 851 h 1018"/>
                  <a:gd name="T110" fmla="*/ 1018 w 1018"/>
                  <a:gd name="T111" fmla="*/ 803 h 1018"/>
                  <a:gd name="T112" fmla="*/ 945 w 1018"/>
                  <a:gd name="T113" fmla="*/ 619 h 1018"/>
                  <a:gd name="T114" fmla="*/ 803 w 1018"/>
                  <a:gd name="T115" fmla="*/ 544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18" h="1018">
                    <a:moveTo>
                      <a:pt x="462" y="700"/>
                    </a:moveTo>
                    <a:lnTo>
                      <a:pt x="462" y="700"/>
                    </a:lnTo>
                    <a:lnTo>
                      <a:pt x="474" y="699"/>
                    </a:lnTo>
                    <a:lnTo>
                      <a:pt x="485" y="698"/>
                    </a:lnTo>
                    <a:lnTo>
                      <a:pt x="497" y="696"/>
                    </a:lnTo>
                    <a:lnTo>
                      <a:pt x="509" y="694"/>
                    </a:lnTo>
                    <a:lnTo>
                      <a:pt x="521" y="691"/>
                    </a:lnTo>
                    <a:lnTo>
                      <a:pt x="533" y="686"/>
                    </a:lnTo>
                    <a:lnTo>
                      <a:pt x="543" y="682"/>
                    </a:lnTo>
                    <a:lnTo>
                      <a:pt x="554" y="677"/>
                    </a:lnTo>
                    <a:lnTo>
                      <a:pt x="565" y="671"/>
                    </a:lnTo>
                    <a:lnTo>
                      <a:pt x="576" y="665"/>
                    </a:lnTo>
                    <a:lnTo>
                      <a:pt x="595" y="650"/>
                    </a:lnTo>
                    <a:lnTo>
                      <a:pt x="613" y="634"/>
                    </a:lnTo>
                    <a:lnTo>
                      <a:pt x="630" y="614"/>
                    </a:lnTo>
                    <a:lnTo>
                      <a:pt x="645" y="594"/>
                    </a:lnTo>
                    <a:lnTo>
                      <a:pt x="659" y="571"/>
                    </a:lnTo>
                    <a:lnTo>
                      <a:pt x="671" y="548"/>
                    </a:lnTo>
                    <a:lnTo>
                      <a:pt x="681" y="522"/>
                    </a:lnTo>
                    <a:lnTo>
                      <a:pt x="689" y="495"/>
                    </a:lnTo>
                    <a:lnTo>
                      <a:pt x="695" y="467"/>
                    </a:lnTo>
                    <a:lnTo>
                      <a:pt x="699" y="439"/>
                    </a:lnTo>
                    <a:lnTo>
                      <a:pt x="700" y="409"/>
                    </a:lnTo>
                    <a:lnTo>
                      <a:pt x="700" y="409"/>
                    </a:lnTo>
                    <a:lnTo>
                      <a:pt x="699" y="379"/>
                    </a:lnTo>
                    <a:lnTo>
                      <a:pt x="695" y="352"/>
                    </a:lnTo>
                    <a:lnTo>
                      <a:pt x="689" y="324"/>
                    </a:lnTo>
                    <a:lnTo>
                      <a:pt x="681" y="297"/>
                    </a:lnTo>
                    <a:lnTo>
                      <a:pt x="671" y="271"/>
                    </a:lnTo>
                    <a:lnTo>
                      <a:pt x="659" y="247"/>
                    </a:lnTo>
                    <a:lnTo>
                      <a:pt x="645" y="225"/>
                    </a:lnTo>
                    <a:lnTo>
                      <a:pt x="630" y="205"/>
                    </a:lnTo>
                    <a:lnTo>
                      <a:pt x="613" y="185"/>
                    </a:lnTo>
                    <a:lnTo>
                      <a:pt x="595" y="169"/>
                    </a:lnTo>
                    <a:lnTo>
                      <a:pt x="576" y="154"/>
                    </a:lnTo>
                    <a:lnTo>
                      <a:pt x="565" y="148"/>
                    </a:lnTo>
                    <a:lnTo>
                      <a:pt x="554" y="142"/>
                    </a:lnTo>
                    <a:lnTo>
                      <a:pt x="543" y="137"/>
                    </a:lnTo>
                    <a:lnTo>
                      <a:pt x="533" y="133"/>
                    </a:lnTo>
                    <a:lnTo>
                      <a:pt x="521" y="128"/>
                    </a:lnTo>
                    <a:lnTo>
                      <a:pt x="509" y="125"/>
                    </a:lnTo>
                    <a:lnTo>
                      <a:pt x="497" y="123"/>
                    </a:lnTo>
                    <a:lnTo>
                      <a:pt x="485" y="121"/>
                    </a:lnTo>
                    <a:lnTo>
                      <a:pt x="474" y="120"/>
                    </a:lnTo>
                    <a:lnTo>
                      <a:pt x="462" y="120"/>
                    </a:lnTo>
                    <a:lnTo>
                      <a:pt x="462" y="120"/>
                    </a:lnTo>
                    <a:lnTo>
                      <a:pt x="449" y="120"/>
                    </a:lnTo>
                    <a:lnTo>
                      <a:pt x="437" y="121"/>
                    </a:lnTo>
                    <a:lnTo>
                      <a:pt x="425" y="123"/>
                    </a:lnTo>
                    <a:lnTo>
                      <a:pt x="414" y="125"/>
                    </a:lnTo>
                    <a:lnTo>
                      <a:pt x="402" y="128"/>
                    </a:lnTo>
                    <a:lnTo>
                      <a:pt x="391" y="132"/>
                    </a:lnTo>
                    <a:lnTo>
                      <a:pt x="379" y="137"/>
                    </a:lnTo>
                    <a:lnTo>
                      <a:pt x="368" y="142"/>
                    </a:lnTo>
                    <a:lnTo>
                      <a:pt x="358" y="148"/>
                    </a:lnTo>
                    <a:lnTo>
                      <a:pt x="347" y="154"/>
                    </a:lnTo>
                    <a:lnTo>
                      <a:pt x="337" y="162"/>
                    </a:lnTo>
                    <a:lnTo>
                      <a:pt x="327" y="169"/>
                    </a:lnTo>
                    <a:lnTo>
                      <a:pt x="317" y="178"/>
                    </a:lnTo>
                    <a:lnTo>
                      <a:pt x="308" y="187"/>
                    </a:lnTo>
                    <a:lnTo>
                      <a:pt x="299" y="197"/>
                    </a:lnTo>
                    <a:lnTo>
                      <a:pt x="290" y="207"/>
                    </a:lnTo>
                    <a:lnTo>
                      <a:pt x="290" y="207"/>
                    </a:lnTo>
                    <a:lnTo>
                      <a:pt x="275" y="228"/>
                    </a:lnTo>
                    <a:lnTo>
                      <a:pt x="261" y="251"/>
                    </a:lnTo>
                    <a:lnTo>
                      <a:pt x="249" y="274"/>
                    </a:lnTo>
                    <a:lnTo>
                      <a:pt x="241" y="300"/>
                    </a:lnTo>
                    <a:lnTo>
                      <a:pt x="233" y="326"/>
                    </a:lnTo>
                    <a:lnTo>
                      <a:pt x="227" y="354"/>
                    </a:lnTo>
                    <a:lnTo>
                      <a:pt x="224" y="382"/>
                    </a:lnTo>
                    <a:lnTo>
                      <a:pt x="223" y="409"/>
                    </a:lnTo>
                    <a:lnTo>
                      <a:pt x="223" y="409"/>
                    </a:lnTo>
                    <a:lnTo>
                      <a:pt x="224" y="439"/>
                    </a:lnTo>
                    <a:lnTo>
                      <a:pt x="228" y="467"/>
                    </a:lnTo>
                    <a:lnTo>
                      <a:pt x="233" y="495"/>
                    </a:lnTo>
                    <a:lnTo>
                      <a:pt x="242" y="522"/>
                    </a:lnTo>
                    <a:lnTo>
                      <a:pt x="251" y="548"/>
                    </a:lnTo>
                    <a:lnTo>
                      <a:pt x="263" y="571"/>
                    </a:lnTo>
                    <a:lnTo>
                      <a:pt x="277" y="594"/>
                    </a:lnTo>
                    <a:lnTo>
                      <a:pt x="293" y="614"/>
                    </a:lnTo>
                    <a:lnTo>
                      <a:pt x="309" y="634"/>
                    </a:lnTo>
                    <a:lnTo>
                      <a:pt x="328" y="650"/>
                    </a:lnTo>
                    <a:lnTo>
                      <a:pt x="348" y="665"/>
                    </a:lnTo>
                    <a:lnTo>
                      <a:pt x="358" y="671"/>
                    </a:lnTo>
                    <a:lnTo>
                      <a:pt x="368" y="677"/>
                    </a:lnTo>
                    <a:lnTo>
                      <a:pt x="379" y="682"/>
                    </a:lnTo>
                    <a:lnTo>
                      <a:pt x="391" y="686"/>
                    </a:lnTo>
                    <a:lnTo>
                      <a:pt x="402" y="691"/>
                    </a:lnTo>
                    <a:lnTo>
                      <a:pt x="414" y="694"/>
                    </a:lnTo>
                    <a:lnTo>
                      <a:pt x="425" y="696"/>
                    </a:lnTo>
                    <a:lnTo>
                      <a:pt x="437" y="698"/>
                    </a:lnTo>
                    <a:lnTo>
                      <a:pt x="449" y="699"/>
                    </a:lnTo>
                    <a:lnTo>
                      <a:pt x="462" y="700"/>
                    </a:lnTo>
                    <a:lnTo>
                      <a:pt x="462" y="700"/>
                    </a:lnTo>
                    <a:close/>
                    <a:moveTo>
                      <a:pt x="462" y="183"/>
                    </a:moveTo>
                    <a:lnTo>
                      <a:pt x="462" y="183"/>
                    </a:lnTo>
                    <a:lnTo>
                      <a:pt x="479" y="184"/>
                    </a:lnTo>
                    <a:lnTo>
                      <a:pt x="496" y="187"/>
                    </a:lnTo>
                    <a:lnTo>
                      <a:pt x="513" y="193"/>
                    </a:lnTo>
                    <a:lnTo>
                      <a:pt x="529" y="200"/>
                    </a:lnTo>
                    <a:lnTo>
                      <a:pt x="544" y="210"/>
                    </a:lnTo>
                    <a:lnTo>
                      <a:pt x="559" y="222"/>
                    </a:lnTo>
                    <a:lnTo>
                      <a:pt x="572" y="235"/>
                    </a:lnTo>
                    <a:lnTo>
                      <a:pt x="585" y="250"/>
                    </a:lnTo>
                    <a:lnTo>
                      <a:pt x="596" y="266"/>
                    </a:lnTo>
                    <a:lnTo>
                      <a:pt x="607" y="283"/>
                    </a:lnTo>
                    <a:lnTo>
                      <a:pt x="615" y="301"/>
                    </a:lnTo>
                    <a:lnTo>
                      <a:pt x="623" y="321"/>
                    </a:lnTo>
                    <a:lnTo>
                      <a:pt x="628" y="342"/>
                    </a:lnTo>
                    <a:lnTo>
                      <a:pt x="632" y="363"/>
                    </a:lnTo>
                    <a:lnTo>
                      <a:pt x="636" y="386"/>
                    </a:lnTo>
                    <a:lnTo>
                      <a:pt x="637" y="409"/>
                    </a:lnTo>
                    <a:lnTo>
                      <a:pt x="637" y="409"/>
                    </a:lnTo>
                    <a:lnTo>
                      <a:pt x="636" y="433"/>
                    </a:lnTo>
                    <a:lnTo>
                      <a:pt x="632" y="456"/>
                    </a:lnTo>
                    <a:lnTo>
                      <a:pt x="628" y="477"/>
                    </a:lnTo>
                    <a:lnTo>
                      <a:pt x="623" y="497"/>
                    </a:lnTo>
                    <a:lnTo>
                      <a:pt x="615" y="518"/>
                    </a:lnTo>
                    <a:lnTo>
                      <a:pt x="607" y="536"/>
                    </a:lnTo>
                    <a:lnTo>
                      <a:pt x="596" y="553"/>
                    </a:lnTo>
                    <a:lnTo>
                      <a:pt x="585" y="569"/>
                    </a:lnTo>
                    <a:lnTo>
                      <a:pt x="572" y="584"/>
                    </a:lnTo>
                    <a:lnTo>
                      <a:pt x="559" y="597"/>
                    </a:lnTo>
                    <a:lnTo>
                      <a:pt x="544" y="609"/>
                    </a:lnTo>
                    <a:lnTo>
                      <a:pt x="529" y="619"/>
                    </a:lnTo>
                    <a:lnTo>
                      <a:pt x="513" y="626"/>
                    </a:lnTo>
                    <a:lnTo>
                      <a:pt x="496" y="632"/>
                    </a:lnTo>
                    <a:lnTo>
                      <a:pt x="479" y="635"/>
                    </a:lnTo>
                    <a:lnTo>
                      <a:pt x="462" y="636"/>
                    </a:lnTo>
                    <a:lnTo>
                      <a:pt x="462" y="636"/>
                    </a:lnTo>
                    <a:lnTo>
                      <a:pt x="444" y="635"/>
                    </a:lnTo>
                    <a:lnTo>
                      <a:pt x="426" y="632"/>
                    </a:lnTo>
                    <a:lnTo>
                      <a:pt x="409" y="626"/>
                    </a:lnTo>
                    <a:lnTo>
                      <a:pt x="393" y="619"/>
                    </a:lnTo>
                    <a:lnTo>
                      <a:pt x="378" y="609"/>
                    </a:lnTo>
                    <a:lnTo>
                      <a:pt x="364" y="597"/>
                    </a:lnTo>
                    <a:lnTo>
                      <a:pt x="350" y="584"/>
                    </a:lnTo>
                    <a:lnTo>
                      <a:pt x="337" y="569"/>
                    </a:lnTo>
                    <a:lnTo>
                      <a:pt x="327" y="553"/>
                    </a:lnTo>
                    <a:lnTo>
                      <a:pt x="316" y="536"/>
                    </a:lnTo>
                    <a:lnTo>
                      <a:pt x="307" y="518"/>
                    </a:lnTo>
                    <a:lnTo>
                      <a:pt x="300" y="497"/>
                    </a:lnTo>
                    <a:lnTo>
                      <a:pt x="294" y="477"/>
                    </a:lnTo>
                    <a:lnTo>
                      <a:pt x="290" y="456"/>
                    </a:lnTo>
                    <a:lnTo>
                      <a:pt x="287" y="433"/>
                    </a:lnTo>
                    <a:lnTo>
                      <a:pt x="287" y="409"/>
                    </a:lnTo>
                    <a:lnTo>
                      <a:pt x="287" y="409"/>
                    </a:lnTo>
                    <a:lnTo>
                      <a:pt x="287" y="386"/>
                    </a:lnTo>
                    <a:lnTo>
                      <a:pt x="290" y="363"/>
                    </a:lnTo>
                    <a:lnTo>
                      <a:pt x="294" y="342"/>
                    </a:lnTo>
                    <a:lnTo>
                      <a:pt x="300" y="321"/>
                    </a:lnTo>
                    <a:lnTo>
                      <a:pt x="307" y="301"/>
                    </a:lnTo>
                    <a:lnTo>
                      <a:pt x="316" y="283"/>
                    </a:lnTo>
                    <a:lnTo>
                      <a:pt x="327" y="266"/>
                    </a:lnTo>
                    <a:lnTo>
                      <a:pt x="337" y="250"/>
                    </a:lnTo>
                    <a:lnTo>
                      <a:pt x="350" y="235"/>
                    </a:lnTo>
                    <a:lnTo>
                      <a:pt x="364" y="222"/>
                    </a:lnTo>
                    <a:lnTo>
                      <a:pt x="378" y="210"/>
                    </a:lnTo>
                    <a:lnTo>
                      <a:pt x="393" y="200"/>
                    </a:lnTo>
                    <a:lnTo>
                      <a:pt x="409" y="193"/>
                    </a:lnTo>
                    <a:lnTo>
                      <a:pt x="426" y="187"/>
                    </a:lnTo>
                    <a:lnTo>
                      <a:pt x="444" y="184"/>
                    </a:lnTo>
                    <a:lnTo>
                      <a:pt x="462" y="183"/>
                    </a:lnTo>
                    <a:lnTo>
                      <a:pt x="462" y="183"/>
                    </a:lnTo>
                    <a:close/>
                    <a:moveTo>
                      <a:pt x="661" y="668"/>
                    </a:moveTo>
                    <a:lnTo>
                      <a:pt x="661" y="668"/>
                    </a:lnTo>
                    <a:lnTo>
                      <a:pt x="655" y="668"/>
                    </a:lnTo>
                    <a:lnTo>
                      <a:pt x="650" y="670"/>
                    </a:lnTo>
                    <a:lnTo>
                      <a:pt x="644" y="673"/>
                    </a:lnTo>
                    <a:lnTo>
                      <a:pt x="639" y="678"/>
                    </a:lnTo>
                    <a:lnTo>
                      <a:pt x="636" y="682"/>
                    </a:lnTo>
                    <a:lnTo>
                      <a:pt x="632" y="687"/>
                    </a:lnTo>
                    <a:lnTo>
                      <a:pt x="630" y="694"/>
                    </a:lnTo>
                    <a:lnTo>
                      <a:pt x="630" y="700"/>
                    </a:lnTo>
                    <a:lnTo>
                      <a:pt x="630" y="700"/>
                    </a:lnTo>
                    <a:lnTo>
                      <a:pt x="630" y="706"/>
                    </a:lnTo>
                    <a:lnTo>
                      <a:pt x="632" y="712"/>
                    </a:lnTo>
                    <a:lnTo>
                      <a:pt x="636" y="717"/>
                    </a:lnTo>
                    <a:lnTo>
                      <a:pt x="639" y="722"/>
                    </a:lnTo>
                    <a:lnTo>
                      <a:pt x="644" y="726"/>
                    </a:lnTo>
                    <a:lnTo>
                      <a:pt x="650" y="729"/>
                    </a:lnTo>
                    <a:lnTo>
                      <a:pt x="655" y="731"/>
                    </a:lnTo>
                    <a:lnTo>
                      <a:pt x="661" y="731"/>
                    </a:lnTo>
                    <a:lnTo>
                      <a:pt x="661" y="731"/>
                    </a:lnTo>
                    <a:lnTo>
                      <a:pt x="682" y="732"/>
                    </a:lnTo>
                    <a:lnTo>
                      <a:pt x="701" y="736"/>
                    </a:lnTo>
                    <a:lnTo>
                      <a:pt x="720" y="740"/>
                    </a:lnTo>
                    <a:lnTo>
                      <a:pt x="739" y="747"/>
                    </a:lnTo>
                    <a:lnTo>
                      <a:pt x="756" y="755"/>
                    </a:lnTo>
                    <a:lnTo>
                      <a:pt x="772" y="766"/>
                    </a:lnTo>
                    <a:lnTo>
                      <a:pt x="787" y="776"/>
                    </a:lnTo>
                    <a:lnTo>
                      <a:pt x="801" y="789"/>
                    </a:lnTo>
                    <a:lnTo>
                      <a:pt x="814" y="803"/>
                    </a:lnTo>
                    <a:lnTo>
                      <a:pt x="826" y="818"/>
                    </a:lnTo>
                    <a:lnTo>
                      <a:pt x="835" y="834"/>
                    </a:lnTo>
                    <a:lnTo>
                      <a:pt x="844" y="851"/>
                    </a:lnTo>
                    <a:lnTo>
                      <a:pt x="850" y="870"/>
                    </a:lnTo>
                    <a:lnTo>
                      <a:pt x="854" y="889"/>
                    </a:lnTo>
                    <a:lnTo>
                      <a:pt x="858" y="908"/>
                    </a:lnTo>
                    <a:lnTo>
                      <a:pt x="859" y="929"/>
                    </a:lnTo>
                    <a:lnTo>
                      <a:pt x="859" y="929"/>
                    </a:lnTo>
                    <a:lnTo>
                      <a:pt x="859" y="934"/>
                    </a:lnTo>
                    <a:lnTo>
                      <a:pt x="857" y="938"/>
                    </a:lnTo>
                    <a:lnTo>
                      <a:pt x="854" y="943"/>
                    </a:lnTo>
                    <a:lnTo>
                      <a:pt x="851" y="947"/>
                    </a:lnTo>
                    <a:lnTo>
                      <a:pt x="848" y="950"/>
                    </a:lnTo>
                    <a:lnTo>
                      <a:pt x="844" y="952"/>
                    </a:lnTo>
                    <a:lnTo>
                      <a:pt x="838" y="953"/>
                    </a:lnTo>
                    <a:lnTo>
                      <a:pt x="833" y="954"/>
                    </a:lnTo>
                    <a:lnTo>
                      <a:pt x="89" y="954"/>
                    </a:lnTo>
                    <a:lnTo>
                      <a:pt x="89" y="954"/>
                    </a:lnTo>
                    <a:lnTo>
                      <a:pt x="84" y="953"/>
                    </a:lnTo>
                    <a:lnTo>
                      <a:pt x="80" y="952"/>
                    </a:lnTo>
                    <a:lnTo>
                      <a:pt x="76" y="950"/>
                    </a:lnTo>
                    <a:lnTo>
                      <a:pt x="71" y="947"/>
                    </a:lnTo>
                    <a:lnTo>
                      <a:pt x="68" y="943"/>
                    </a:lnTo>
                    <a:lnTo>
                      <a:pt x="66" y="938"/>
                    </a:lnTo>
                    <a:lnTo>
                      <a:pt x="65" y="934"/>
                    </a:lnTo>
                    <a:lnTo>
                      <a:pt x="64" y="929"/>
                    </a:lnTo>
                    <a:lnTo>
                      <a:pt x="64" y="929"/>
                    </a:lnTo>
                    <a:lnTo>
                      <a:pt x="65" y="908"/>
                    </a:lnTo>
                    <a:lnTo>
                      <a:pt x="68" y="889"/>
                    </a:lnTo>
                    <a:lnTo>
                      <a:pt x="72" y="870"/>
                    </a:lnTo>
                    <a:lnTo>
                      <a:pt x="80" y="851"/>
                    </a:lnTo>
                    <a:lnTo>
                      <a:pt x="87" y="834"/>
                    </a:lnTo>
                    <a:lnTo>
                      <a:pt x="98" y="818"/>
                    </a:lnTo>
                    <a:lnTo>
                      <a:pt x="109" y="803"/>
                    </a:lnTo>
                    <a:lnTo>
                      <a:pt x="122" y="789"/>
                    </a:lnTo>
                    <a:lnTo>
                      <a:pt x="136" y="776"/>
                    </a:lnTo>
                    <a:lnTo>
                      <a:pt x="151" y="766"/>
                    </a:lnTo>
                    <a:lnTo>
                      <a:pt x="167" y="755"/>
                    </a:lnTo>
                    <a:lnTo>
                      <a:pt x="184" y="747"/>
                    </a:lnTo>
                    <a:lnTo>
                      <a:pt x="202" y="740"/>
                    </a:lnTo>
                    <a:lnTo>
                      <a:pt x="221" y="736"/>
                    </a:lnTo>
                    <a:lnTo>
                      <a:pt x="241" y="732"/>
                    </a:lnTo>
                    <a:lnTo>
                      <a:pt x="261" y="731"/>
                    </a:lnTo>
                    <a:lnTo>
                      <a:pt x="261" y="731"/>
                    </a:lnTo>
                    <a:lnTo>
                      <a:pt x="268" y="731"/>
                    </a:lnTo>
                    <a:lnTo>
                      <a:pt x="273" y="729"/>
                    </a:lnTo>
                    <a:lnTo>
                      <a:pt x="278" y="726"/>
                    </a:lnTo>
                    <a:lnTo>
                      <a:pt x="284" y="722"/>
                    </a:lnTo>
                    <a:lnTo>
                      <a:pt x="287" y="717"/>
                    </a:lnTo>
                    <a:lnTo>
                      <a:pt x="290" y="712"/>
                    </a:lnTo>
                    <a:lnTo>
                      <a:pt x="292" y="706"/>
                    </a:lnTo>
                    <a:lnTo>
                      <a:pt x="293" y="700"/>
                    </a:lnTo>
                    <a:lnTo>
                      <a:pt x="293" y="700"/>
                    </a:lnTo>
                    <a:lnTo>
                      <a:pt x="292" y="694"/>
                    </a:lnTo>
                    <a:lnTo>
                      <a:pt x="290" y="687"/>
                    </a:lnTo>
                    <a:lnTo>
                      <a:pt x="287" y="682"/>
                    </a:lnTo>
                    <a:lnTo>
                      <a:pt x="284" y="678"/>
                    </a:lnTo>
                    <a:lnTo>
                      <a:pt x="278" y="673"/>
                    </a:lnTo>
                    <a:lnTo>
                      <a:pt x="273" y="670"/>
                    </a:lnTo>
                    <a:lnTo>
                      <a:pt x="268" y="668"/>
                    </a:lnTo>
                    <a:lnTo>
                      <a:pt x="261" y="668"/>
                    </a:lnTo>
                    <a:lnTo>
                      <a:pt x="261" y="668"/>
                    </a:lnTo>
                    <a:lnTo>
                      <a:pt x="247" y="668"/>
                    </a:lnTo>
                    <a:lnTo>
                      <a:pt x="234" y="669"/>
                    </a:lnTo>
                    <a:lnTo>
                      <a:pt x="221" y="671"/>
                    </a:lnTo>
                    <a:lnTo>
                      <a:pt x="209" y="673"/>
                    </a:lnTo>
                    <a:lnTo>
                      <a:pt x="196" y="677"/>
                    </a:lnTo>
                    <a:lnTo>
                      <a:pt x="184" y="680"/>
                    </a:lnTo>
                    <a:lnTo>
                      <a:pt x="159" y="688"/>
                    </a:lnTo>
                    <a:lnTo>
                      <a:pt x="137" y="699"/>
                    </a:lnTo>
                    <a:lnTo>
                      <a:pt x="115" y="712"/>
                    </a:lnTo>
                    <a:lnTo>
                      <a:pt x="95" y="727"/>
                    </a:lnTo>
                    <a:lnTo>
                      <a:pt x="77" y="744"/>
                    </a:lnTo>
                    <a:lnTo>
                      <a:pt x="59" y="762"/>
                    </a:lnTo>
                    <a:lnTo>
                      <a:pt x="44" y="783"/>
                    </a:lnTo>
                    <a:lnTo>
                      <a:pt x="32" y="804"/>
                    </a:lnTo>
                    <a:lnTo>
                      <a:pt x="21" y="827"/>
                    </a:lnTo>
                    <a:lnTo>
                      <a:pt x="12" y="851"/>
                    </a:lnTo>
                    <a:lnTo>
                      <a:pt x="8" y="863"/>
                    </a:lnTo>
                    <a:lnTo>
                      <a:pt x="6" y="876"/>
                    </a:lnTo>
                    <a:lnTo>
                      <a:pt x="4" y="889"/>
                    </a:lnTo>
                    <a:lnTo>
                      <a:pt x="1" y="902"/>
                    </a:lnTo>
                    <a:lnTo>
                      <a:pt x="0" y="915"/>
                    </a:lnTo>
                    <a:lnTo>
                      <a:pt x="0" y="929"/>
                    </a:lnTo>
                    <a:lnTo>
                      <a:pt x="0" y="929"/>
                    </a:lnTo>
                    <a:lnTo>
                      <a:pt x="0" y="937"/>
                    </a:lnTo>
                    <a:lnTo>
                      <a:pt x="3" y="947"/>
                    </a:lnTo>
                    <a:lnTo>
                      <a:pt x="5" y="956"/>
                    </a:lnTo>
                    <a:lnTo>
                      <a:pt x="7" y="963"/>
                    </a:lnTo>
                    <a:lnTo>
                      <a:pt x="11" y="971"/>
                    </a:lnTo>
                    <a:lnTo>
                      <a:pt x="15" y="978"/>
                    </a:lnTo>
                    <a:lnTo>
                      <a:pt x="21" y="986"/>
                    </a:lnTo>
                    <a:lnTo>
                      <a:pt x="26" y="992"/>
                    </a:lnTo>
                    <a:lnTo>
                      <a:pt x="33" y="997"/>
                    </a:lnTo>
                    <a:lnTo>
                      <a:pt x="39" y="1003"/>
                    </a:lnTo>
                    <a:lnTo>
                      <a:pt x="47" y="1007"/>
                    </a:lnTo>
                    <a:lnTo>
                      <a:pt x="55" y="1010"/>
                    </a:lnTo>
                    <a:lnTo>
                      <a:pt x="63" y="1014"/>
                    </a:lnTo>
                    <a:lnTo>
                      <a:pt x="71" y="1016"/>
                    </a:lnTo>
                    <a:lnTo>
                      <a:pt x="80" y="1018"/>
                    </a:lnTo>
                    <a:lnTo>
                      <a:pt x="89" y="1018"/>
                    </a:lnTo>
                    <a:lnTo>
                      <a:pt x="833" y="1018"/>
                    </a:lnTo>
                    <a:lnTo>
                      <a:pt x="833" y="1018"/>
                    </a:lnTo>
                    <a:lnTo>
                      <a:pt x="843" y="1018"/>
                    </a:lnTo>
                    <a:lnTo>
                      <a:pt x="851" y="1016"/>
                    </a:lnTo>
                    <a:lnTo>
                      <a:pt x="860" y="1014"/>
                    </a:lnTo>
                    <a:lnTo>
                      <a:pt x="868" y="1010"/>
                    </a:lnTo>
                    <a:lnTo>
                      <a:pt x="876" y="1007"/>
                    </a:lnTo>
                    <a:lnTo>
                      <a:pt x="883" y="1003"/>
                    </a:lnTo>
                    <a:lnTo>
                      <a:pt x="890" y="997"/>
                    </a:lnTo>
                    <a:lnTo>
                      <a:pt x="896" y="992"/>
                    </a:lnTo>
                    <a:lnTo>
                      <a:pt x="902" y="986"/>
                    </a:lnTo>
                    <a:lnTo>
                      <a:pt x="907" y="978"/>
                    </a:lnTo>
                    <a:lnTo>
                      <a:pt x="911" y="971"/>
                    </a:lnTo>
                    <a:lnTo>
                      <a:pt x="916" y="963"/>
                    </a:lnTo>
                    <a:lnTo>
                      <a:pt x="919" y="956"/>
                    </a:lnTo>
                    <a:lnTo>
                      <a:pt x="921" y="947"/>
                    </a:lnTo>
                    <a:lnTo>
                      <a:pt x="922" y="937"/>
                    </a:lnTo>
                    <a:lnTo>
                      <a:pt x="922" y="929"/>
                    </a:lnTo>
                    <a:lnTo>
                      <a:pt x="922" y="929"/>
                    </a:lnTo>
                    <a:lnTo>
                      <a:pt x="922" y="915"/>
                    </a:lnTo>
                    <a:lnTo>
                      <a:pt x="921" y="902"/>
                    </a:lnTo>
                    <a:lnTo>
                      <a:pt x="920" y="889"/>
                    </a:lnTo>
                    <a:lnTo>
                      <a:pt x="918" y="876"/>
                    </a:lnTo>
                    <a:lnTo>
                      <a:pt x="915" y="863"/>
                    </a:lnTo>
                    <a:lnTo>
                      <a:pt x="911" y="851"/>
                    </a:lnTo>
                    <a:lnTo>
                      <a:pt x="902" y="827"/>
                    </a:lnTo>
                    <a:lnTo>
                      <a:pt x="891" y="804"/>
                    </a:lnTo>
                    <a:lnTo>
                      <a:pt x="878" y="783"/>
                    </a:lnTo>
                    <a:lnTo>
                      <a:pt x="863" y="762"/>
                    </a:lnTo>
                    <a:lnTo>
                      <a:pt x="846" y="744"/>
                    </a:lnTo>
                    <a:lnTo>
                      <a:pt x="828" y="727"/>
                    </a:lnTo>
                    <a:lnTo>
                      <a:pt x="807" y="712"/>
                    </a:lnTo>
                    <a:lnTo>
                      <a:pt x="786" y="699"/>
                    </a:lnTo>
                    <a:lnTo>
                      <a:pt x="763" y="688"/>
                    </a:lnTo>
                    <a:lnTo>
                      <a:pt x="740" y="680"/>
                    </a:lnTo>
                    <a:lnTo>
                      <a:pt x="727" y="677"/>
                    </a:lnTo>
                    <a:lnTo>
                      <a:pt x="714" y="673"/>
                    </a:lnTo>
                    <a:lnTo>
                      <a:pt x="701" y="671"/>
                    </a:lnTo>
                    <a:lnTo>
                      <a:pt x="688" y="669"/>
                    </a:lnTo>
                    <a:lnTo>
                      <a:pt x="675" y="668"/>
                    </a:lnTo>
                    <a:lnTo>
                      <a:pt x="661" y="668"/>
                    </a:lnTo>
                    <a:lnTo>
                      <a:pt x="661" y="668"/>
                    </a:lnTo>
                    <a:close/>
                    <a:moveTo>
                      <a:pt x="484" y="84"/>
                    </a:moveTo>
                    <a:lnTo>
                      <a:pt x="484" y="84"/>
                    </a:lnTo>
                    <a:lnTo>
                      <a:pt x="501" y="75"/>
                    </a:lnTo>
                    <a:lnTo>
                      <a:pt x="520" y="68"/>
                    </a:lnTo>
                    <a:lnTo>
                      <a:pt x="538" y="65"/>
                    </a:lnTo>
                    <a:lnTo>
                      <a:pt x="557" y="64"/>
                    </a:lnTo>
                    <a:lnTo>
                      <a:pt x="557" y="64"/>
                    </a:lnTo>
                    <a:lnTo>
                      <a:pt x="574" y="65"/>
                    </a:lnTo>
                    <a:lnTo>
                      <a:pt x="592" y="68"/>
                    </a:lnTo>
                    <a:lnTo>
                      <a:pt x="609" y="74"/>
                    </a:lnTo>
                    <a:lnTo>
                      <a:pt x="625" y="81"/>
                    </a:lnTo>
                    <a:lnTo>
                      <a:pt x="640" y="91"/>
                    </a:lnTo>
                    <a:lnTo>
                      <a:pt x="655" y="103"/>
                    </a:lnTo>
                    <a:lnTo>
                      <a:pt x="668" y="115"/>
                    </a:lnTo>
                    <a:lnTo>
                      <a:pt x="681" y="130"/>
                    </a:lnTo>
                    <a:lnTo>
                      <a:pt x="691" y="147"/>
                    </a:lnTo>
                    <a:lnTo>
                      <a:pt x="702" y="164"/>
                    </a:lnTo>
                    <a:lnTo>
                      <a:pt x="711" y="182"/>
                    </a:lnTo>
                    <a:lnTo>
                      <a:pt x="718" y="202"/>
                    </a:lnTo>
                    <a:lnTo>
                      <a:pt x="724" y="223"/>
                    </a:lnTo>
                    <a:lnTo>
                      <a:pt x="728" y="244"/>
                    </a:lnTo>
                    <a:lnTo>
                      <a:pt x="731" y="267"/>
                    </a:lnTo>
                    <a:lnTo>
                      <a:pt x="732" y="290"/>
                    </a:lnTo>
                    <a:lnTo>
                      <a:pt x="732" y="290"/>
                    </a:lnTo>
                    <a:lnTo>
                      <a:pt x="731" y="306"/>
                    </a:lnTo>
                    <a:lnTo>
                      <a:pt x="730" y="324"/>
                    </a:lnTo>
                    <a:lnTo>
                      <a:pt x="728" y="340"/>
                    </a:lnTo>
                    <a:lnTo>
                      <a:pt x="725" y="356"/>
                    </a:lnTo>
                    <a:lnTo>
                      <a:pt x="725" y="356"/>
                    </a:lnTo>
                    <a:lnTo>
                      <a:pt x="724" y="362"/>
                    </a:lnTo>
                    <a:lnTo>
                      <a:pt x="724" y="369"/>
                    </a:lnTo>
                    <a:lnTo>
                      <a:pt x="726" y="374"/>
                    </a:lnTo>
                    <a:lnTo>
                      <a:pt x="728" y="379"/>
                    </a:lnTo>
                    <a:lnTo>
                      <a:pt x="732" y="385"/>
                    </a:lnTo>
                    <a:lnTo>
                      <a:pt x="736" y="389"/>
                    </a:lnTo>
                    <a:lnTo>
                      <a:pt x="742" y="391"/>
                    </a:lnTo>
                    <a:lnTo>
                      <a:pt x="748" y="393"/>
                    </a:lnTo>
                    <a:lnTo>
                      <a:pt x="748" y="393"/>
                    </a:lnTo>
                    <a:lnTo>
                      <a:pt x="756" y="394"/>
                    </a:lnTo>
                    <a:lnTo>
                      <a:pt x="756" y="394"/>
                    </a:lnTo>
                    <a:lnTo>
                      <a:pt x="761" y="394"/>
                    </a:lnTo>
                    <a:lnTo>
                      <a:pt x="765" y="393"/>
                    </a:lnTo>
                    <a:lnTo>
                      <a:pt x="771" y="391"/>
                    </a:lnTo>
                    <a:lnTo>
                      <a:pt x="775" y="388"/>
                    </a:lnTo>
                    <a:lnTo>
                      <a:pt x="778" y="385"/>
                    </a:lnTo>
                    <a:lnTo>
                      <a:pt x="782" y="380"/>
                    </a:lnTo>
                    <a:lnTo>
                      <a:pt x="785" y="375"/>
                    </a:lnTo>
                    <a:lnTo>
                      <a:pt x="786" y="370"/>
                    </a:lnTo>
                    <a:lnTo>
                      <a:pt x="786" y="370"/>
                    </a:lnTo>
                    <a:lnTo>
                      <a:pt x="790" y="350"/>
                    </a:lnTo>
                    <a:lnTo>
                      <a:pt x="793" y="331"/>
                    </a:lnTo>
                    <a:lnTo>
                      <a:pt x="794" y="311"/>
                    </a:lnTo>
                    <a:lnTo>
                      <a:pt x="795" y="290"/>
                    </a:lnTo>
                    <a:lnTo>
                      <a:pt x="795" y="290"/>
                    </a:lnTo>
                    <a:lnTo>
                      <a:pt x="794" y="260"/>
                    </a:lnTo>
                    <a:lnTo>
                      <a:pt x="790" y="231"/>
                    </a:lnTo>
                    <a:lnTo>
                      <a:pt x="785" y="203"/>
                    </a:lnTo>
                    <a:lnTo>
                      <a:pt x="776" y="178"/>
                    </a:lnTo>
                    <a:lnTo>
                      <a:pt x="767" y="152"/>
                    </a:lnTo>
                    <a:lnTo>
                      <a:pt x="755" y="128"/>
                    </a:lnTo>
                    <a:lnTo>
                      <a:pt x="741" y="106"/>
                    </a:lnTo>
                    <a:lnTo>
                      <a:pt x="726" y="85"/>
                    </a:lnTo>
                    <a:lnTo>
                      <a:pt x="709" y="66"/>
                    </a:lnTo>
                    <a:lnTo>
                      <a:pt x="690" y="50"/>
                    </a:lnTo>
                    <a:lnTo>
                      <a:pt x="670" y="35"/>
                    </a:lnTo>
                    <a:lnTo>
                      <a:pt x="660" y="29"/>
                    </a:lnTo>
                    <a:lnTo>
                      <a:pt x="650" y="23"/>
                    </a:lnTo>
                    <a:lnTo>
                      <a:pt x="639" y="18"/>
                    </a:lnTo>
                    <a:lnTo>
                      <a:pt x="628" y="14"/>
                    </a:lnTo>
                    <a:lnTo>
                      <a:pt x="616" y="9"/>
                    </a:lnTo>
                    <a:lnTo>
                      <a:pt x="604" y="6"/>
                    </a:lnTo>
                    <a:lnTo>
                      <a:pt x="593" y="3"/>
                    </a:lnTo>
                    <a:lnTo>
                      <a:pt x="581" y="2"/>
                    </a:lnTo>
                    <a:lnTo>
                      <a:pt x="569" y="1"/>
                    </a:lnTo>
                    <a:lnTo>
                      <a:pt x="557" y="0"/>
                    </a:lnTo>
                    <a:lnTo>
                      <a:pt x="557" y="0"/>
                    </a:lnTo>
                    <a:lnTo>
                      <a:pt x="543" y="1"/>
                    </a:lnTo>
                    <a:lnTo>
                      <a:pt x="529" y="2"/>
                    </a:lnTo>
                    <a:lnTo>
                      <a:pt x="517" y="4"/>
                    </a:lnTo>
                    <a:lnTo>
                      <a:pt x="503" y="7"/>
                    </a:lnTo>
                    <a:lnTo>
                      <a:pt x="490" y="11"/>
                    </a:lnTo>
                    <a:lnTo>
                      <a:pt x="477" y="17"/>
                    </a:lnTo>
                    <a:lnTo>
                      <a:pt x="465" y="22"/>
                    </a:lnTo>
                    <a:lnTo>
                      <a:pt x="452" y="30"/>
                    </a:lnTo>
                    <a:lnTo>
                      <a:pt x="452" y="30"/>
                    </a:lnTo>
                    <a:lnTo>
                      <a:pt x="447" y="33"/>
                    </a:lnTo>
                    <a:lnTo>
                      <a:pt x="442" y="37"/>
                    </a:lnTo>
                    <a:lnTo>
                      <a:pt x="439" y="43"/>
                    </a:lnTo>
                    <a:lnTo>
                      <a:pt x="438" y="49"/>
                    </a:lnTo>
                    <a:lnTo>
                      <a:pt x="437" y="54"/>
                    </a:lnTo>
                    <a:lnTo>
                      <a:pt x="437" y="61"/>
                    </a:lnTo>
                    <a:lnTo>
                      <a:pt x="438" y="67"/>
                    </a:lnTo>
                    <a:lnTo>
                      <a:pt x="441" y="73"/>
                    </a:lnTo>
                    <a:lnTo>
                      <a:pt x="441" y="73"/>
                    </a:lnTo>
                    <a:lnTo>
                      <a:pt x="445" y="78"/>
                    </a:lnTo>
                    <a:lnTo>
                      <a:pt x="450" y="82"/>
                    </a:lnTo>
                    <a:lnTo>
                      <a:pt x="455" y="85"/>
                    </a:lnTo>
                    <a:lnTo>
                      <a:pt x="461" y="88"/>
                    </a:lnTo>
                    <a:lnTo>
                      <a:pt x="467" y="89"/>
                    </a:lnTo>
                    <a:lnTo>
                      <a:pt x="473" y="88"/>
                    </a:lnTo>
                    <a:lnTo>
                      <a:pt x="479" y="87"/>
                    </a:lnTo>
                    <a:lnTo>
                      <a:pt x="484" y="84"/>
                    </a:lnTo>
                    <a:lnTo>
                      <a:pt x="484" y="84"/>
                    </a:lnTo>
                    <a:close/>
                    <a:moveTo>
                      <a:pt x="763" y="540"/>
                    </a:moveTo>
                    <a:lnTo>
                      <a:pt x="763" y="540"/>
                    </a:lnTo>
                    <a:lnTo>
                      <a:pt x="757" y="541"/>
                    </a:lnTo>
                    <a:lnTo>
                      <a:pt x="751" y="544"/>
                    </a:lnTo>
                    <a:lnTo>
                      <a:pt x="746" y="546"/>
                    </a:lnTo>
                    <a:lnTo>
                      <a:pt x="741" y="550"/>
                    </a:lnTo>
                    <a:lnTo>
                      <a:pt x="738" y="554"/>
                    </a:lnTo>
                    <a:lnTo>
                      <a:pt x="734" y="560"/>
                    </a:lnTo>
                    <a:lnTo>
                      <a:pt x="732" y="566"/>
                    </a:lnTo>
                    <a:lnTo>
                      <a:pt x="732" y="573"/>
                    </a:lnTo>
                    <a:lnTo>
                      <a:pt x="732" y="573"/>
                    </a:lnTo>
                    <a:lnTo>
                      <a:pt x="732" y="579"/>
                    </a:lnTo>
                    <a:lnTo>
                      <a:pt x="734" y="584"/>
                    </a:lnTo>
                    <a:lnTo>
                      <a:pt x="738" y="590"/>
                    </a:lnTo>
                    <a:lnTo>
                      <a:pt x="741" y="595"/>
                    </a:lnTo>
                    <a:lnTo>
                      <a:pt x="746" y="598"/>
                    </a:lnTo>
                    <a:lnTo>
                      <a:pt x="751" y="602"/>
                    </a:lnTo>
                    <a:lnTo>
                      <a:pt x="757" y="604"/>
                    </a:lnTo>
                    <a:lnTo>
                      <a:pt x="763" y="605"/>
                    </a:lnTo>
                    <a:lnTo>
                      <a:pt x="763" y="605"/>
                    </a:lnTo>
                    <a:lnTo>
                      <a:pt x="784" y="606"/>
                    </a:lnTo>
                    <a:lnTo>
                      <a:pt x="803" y="608"/>
                    </a:lnTo>
                    <a:lnTo>
                      <a:pt x="821" y="613"/>
                    </a:lnTo>
                    <a:lnTo>
                      <a:pt x="839" y="620"/>
                    </a:lnTo>
                    <a:lnTo>
                      <a:pt x="856" y="628"/>
                    </a:lnTo>
                    <a:lnTo>
                      <a:pt x="872" y="639"/>
                    </a:lnTo>
                    <a:lnTo>
                      <a:pt x="887" y="650"/>
                    </a:lnTo>
                    <a:lnTo>
                      <a:pt x="900" y="663"/>
                    </a:lnTo>
                    <a:lnTo>
                      <a:pt x="911" y="678"/>
                    </a:lnTo>
                    <a:lnTo>
                      <a:pt x="923" y="693"/>
                    </a:lnTo>
                    <a:lnTo>
                      <a:pt x="932" y="709"/>
                    </a:lnTo>
                    <a:lnTo>
                      <a:pt x="940" y="727"/>
                    </a:lnTo>
                    <a:lnTo>
                      <a:pt x="946" y="745"/>
                    </a:lnTo>
                    <a:lnTo>
                      <a:pt x="951" y="764"/>
                    </a:lnTo>
                    <a:lnTo>
                      <a:pt x="953" y="784"/>
                    </a:lnTo>
                    <a:lnTo>
                      <a:pt x="954" y="803"/>
                    </a:lnTo>
                    <a:lnTo>
                      <a:pt x="954" y="803"/>
                    </a:lnTo>
                    <a:lnTo>
                      <a:pt x="954" y="809"/>
                    </a:lnTo>
                    <a:lnTo>
                      <a:pt x="952" y="814"/>
                    </a:lnTo>
                    <a:lnTo>
                      <a:pt x="952" y="814"/>
                    </a:lnTo>
                    <a:lnTo>
                      <a:pt x="950" y="820"/>
                    </a:lnTo>
                    <a:lnTo>
                      <a:pt x="950" y="827"/>
                    </a:lnTo>
                    <a:lnTo>
                      <a:pt x="950" y="832"/>
                    </a:lnTo>
                    <a:lnTo>
                      <a:pt x="952" y="839"/>
                    </a:lnTo>
                    <a:lnTo>
                      <a:pt x="954" y="844"/>
                    </a:lnTo>
                    <a:lnTo>
                      <a:pt x="959" y="848"/>
                    </a:lnTo>
                    <a:lnTo>
                      <a:pt x="963" y="853"/>
                    </a:lnTo>
                    <a:lnTo>
                      <a:pt x="968" y="856"/>
                    </a:lnTo>
                    <a:lnTo>
                      <a:pt x="968" y="856"/>
                    </a:lnTo>
                    <a:lnTo>
                      <a:pt x="975" y="858"/>
                    </a:lnTo>
                    <a:lnTo>
                      <a:pt x="981" y="859"/>
                    </a:lnTo>
                    <a:lnTo>
                      <a:pt x="981" y="859"/>
                    </a:lnTo>
                    <a:lnTo>
                      <a:pt x="985" y="858"/>
                    </a:lnTo>
                    <a:lnTo>
                      <a:pt x="990" y="857"/>
                    </a:lnTo>
                    <a:lnTo>
                      <a:pt x="998" y="854"/>
                    </a:lnTo>
                    <a:lnTo>
                      <a:pt x="1003" y="851"/>
                    </a:lnTo>
                    <a:lnTo>
                      <a:pt x="1006" y="848"/>
                    </a:lnTo>
                    <a:lnTo>
                      <a:pt x="1008" y="844"/>
                    </a:lnTo>
                    <a:lnTo>
                      <a:pt x="1010" y="840"/>
                    </a:lnTo>
                    <a:lnTo>
                      <a:pt x="1010" y="840"/>
                    </a:lnTo>
                    <a:lnTo>
                      <a:pt x="1013" y="831"/>
                    </a:lnTo>
                    <a:lnTo>
                      <a:pt x="1017" y="823"/>
                    </a:lnTo>
                    <a:lnTo>
                      <a:pt x="1018" y="813"/>
                    </a:lnTo>
                    <a:lnTo>
                      <a:pt x="1018" y="803"/>
                    </a:lnTo>
                    <a:lnTo>
                      <a:pt x="1018" y="803"/>
                    </a:lnTo>
                    <a:lnTo>
                      <a:pt x="1018" y="790"/>
                    </a:lnTo>
                    <a:lnTo>
                      <a:pt x="1017" y="777"/>
                    </a:lnTo>
                    <a:lnTo>
                      <a:pt x="1013" y="751"/>
                    </a:lnTo>
                    <a:lnTo>
                      <a:pt x="1007" y="726"/>
                    </a:lnTo>
                    <a:lnTo>
                      <a:pt x="998" y="702"/>
                    </a:lnTo>
                    <a:lnTo>
                      <a:pt x="988" y="679"/>
                    </a:lnTo>
                    <a:lnTo>
                      <a:pt x="976" y="657"/>
                    </a:lnTo>
                    <a:lnTo>
                      <a:pt x="961" y="637"/>
                    </a:lnTo>
                    <a:lnTo>
                      <a:pt x="945" y="619"/>
                    </a:lnTo>
                    <a:lnTo>
                      <a:pt x="926" y="602"/>
                    </a:lnTo>
                    <a:lnTo>
                      <a:pt x="907" y="585"/>
                    </a:lnTo>
                    <a:lnTo>
                      <a:pt x="887" y="573"/>
                    </a:lnTo>
                    <a:lnTo>
                      <a:pt x="864" y="562"/>
                    </a:lnTo>
                    <a:lnTo>
                      <a:pt x="852" y="556"/>
                    </a:lnTo>
                    <a:lnTo>
                      <a:pt x="841" y="552"/>
                    </a:lnTo>
                    <a:lnTo>
                      <a:pt x="829" y="549"/>
                    </a:lnTo>
                    <a:lnTo>
                      <a:pt x="816" y="546"/>
                    </a:lnTo>
                    <a:lnTo>
                      <a:pt x="803" y="544"/>
                    </a:lnTo>
                    <a:lnTo>
                      <a:pt x="790" y="542"/>
                    </a:lnTo>
                    <a:lnTo>
                      <a:pt x="777" y="541"/>
                    </a:lnTo>
                    <a:lnTo>
                      <a:pt x="763" y="540"/>
                    </a:lnTo>
                    <a:lnTo>
                      <a:pt x="763" y="5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0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任意多边形 127">
              <a:extLst>
                <a:ext uri="{FF2B5EF4-FFF2-40B4-BE49-F238E27FC236}">
                  <a16:creationId xmlns:a16="http://schemas.microsoft.com/office/drawing/2014/main" id="{CC73D85A-690E-5D4F-BB60-E70FC6CD9C2F}"/>
                </a:ext>
              </a:extLst>
            </p:cNvPr>
            <p:cNvSpPr/>
            <p:nvPr/>
          </p:nvSpPr>
          <p:spPr>
            <a:xfrm>
              <a:off x="4261063" y="2065260"/>
              <a:ext cx="1030164" cy="1039510"/>
            </a:xfrm>
            <a:custGeom>
              <a:avLst/>
              <a:gdLst>
                <a:gd name="connsiteX0" fmla="*/ 472625 w 943737"/>
                <a:gd name="connsiteY0" fmla="*/ 278424 h 952300"/>
                <a:gd name="connsiteX1" fmla="*/ 290068 w 943737"/>
                <a:gd name="connsiteY1" fmla="*/ 398529 h 952300"/>
                <a:gd name="connsiteX2" fmla="*/ 394246 w 943737"/>
                <a:gd name="connsiteY2" fmla="*/ 657951 h 952300"/>
                <a:gd name="connsiteX3" fmla="*/ 653668 w 943737"/>
                <a:gd name="connsiteY3" fmla="*/ 553774 h 952300"/>
                <a:gd name="connsiteX4" fmla="*/ 549490 w 943737"/>
                <a:gd name="connsiteY4" fmla="*/ 294351 h 952300"/>
                <a:gd name="connsiteX5" fmla="*/ 472625 w 943737"/>
                <a:gd name="connsiteY5" fmla="*/ 278424 h 952300"/>
                <a:gd name="connsiteX6" fmla="*/ 305940 w 943737"/>
                <a:gd name="connsiteY6" fmla="*/ 9 h 952300"/>
                <a:gd name="connsiteX7" fmla="*/ 328528 w 943737"/>
                <a:gd name="connsiteY7" fmla="*/ 4856 h 952300"/>
                <a:gd name="connsiteX8" fmla="*/ 360787 w 943737"/>
                <a:gd name="connsiteY8" fmla="*/ 37821 h 952300"/>
                <a:gd name="connsiteX9" fmla="*/ 382614 w 943737"/>
                <a:gd name="connsiteY9" fmla="*/ 92174 h 952300"/>
                <a:gd name="connsiteX10" fmla="*/ 397307 w 943737"/>
                <a:gd name="connsiteY10" fmla="*/ 87849 h 952300"/>
                <a:gd name="connsiteX11" fmla="*/ 550682 w 943737"/>
                <a:gd name="connsiteY11" fmla="*/ 88649 h 952300"/>
                <a:gd name="connsiteX12" fmla="*/ 569305 w 943737"/>
                <a:gd name="connsiteY12" fmla="*/ 94473 h 952300"/>
                <a:gd name="connsiteX13" fmla="*/ 592420 w 943737"/>
                <a:gd name="connsiteY13" fmla="*/ 40334 h 952300"/>
                <a:gd name="connsiteX14" fmla="*/ 671507 w 943737"/>
                <a:gd name="connsiteY14" fmla="*/ 8574 h 952300"/>
                <a:gd name="connsiteX15" fmla="*/ 703267 w 943737"/>
                <a:gd name="connsiteY15" fmla="*/ 87662 h 952300"/>
                <a:gd name="connsiteX16" fmla="*/ 680152 w 943737"/>
                <a:gd name="connsiteY16" fmla="*/ 141801 h 952300"/>
                <a:gd name="connsiteX17" fmla="*/ 697239 w 943737"/>
                <a:gd name="connsiteY17" fmla="*/ 151224 h 952300"/>
                <a:gd name="connsiteX18" fmla="*/ 803895 w 943737"/>
                <a:gd name="connsiteY18" fmla="*/ 261447 h 952300"/>
                <a:gd name="connsiteX19" fmla="*/ 809733 w 943737"/>
                <a:gd name="connsiteY19" fmla="*/ 272732 h 952300"/>
                <a:gd name="connsiteX20" fmla="*/ 857434 w 943737"/>
                <a:gd name="connsiteY20" fmla="*/ 253576 h 952300"/>
                <a:gd name="connsiteX21" fmla="*/ 905543 w 943737"/>
                <a:gd name="connsiteY21" fmla="*/ 254098 h 952300"/>
                <a:gd name="connsiteX22" fmla="*/ 939193 w 943737"/>
                <a:gd name="connsiteY22" fmla="*/ 288484 h 952300"/>
                <a:gd name="connsiteX23" fmla="*/ 904285 w 943737"/>
                <a:gd name="connsiteY23" fmla="*/ 370243 h 952300"/>
                <a:gd name="connsiteX24" fmla="*/ 856583 w 943737"/>
                <a:gd name="connsiteY24" fmla="*/ 389399 h 952300"/>
                <a:gd name="connsiteX25" fmla="*/ 860173 w 943737"/>
                <a:gd name="connsiteY25" fmla="*/ 401590 h 952300"/>
                <a:gd name="connsiteX26" fmla="*/ 859371 w 943737"/>
                <a:gd name="connsiteY26" fmla="*/ 554964 h 952300"/>
                <a:gd name="connsiteX27" fmla="*/ 854326 w 943737"/>
                <a:gd name="connsiteY27" fmla="*/ 571098 h 952300"/>
                <a:gd name="connsiteX28" fmla="*/ 901887 w 943737"/>
                <a:gd name="connsiteY28" fmla="*/ 591404 h 952300"/>
                <a:gd name="connsiteX29" fmla="*/ 935015 w 943737"/>
                <a:gd name="connsiteY29" fmla="*/ 673900 h 952300"/>
                <a:gd name="connsiteX30" fmla="*/ 852520 w 943737"/>
                <a:gd name="connsiteY30" fmla="*/ 707028 h 952300"/>
                <a:gd name="connsiteX31" fmla="*/ 804958 w 943737"/>
                <a:gd name="connsiteY31" fmla="*/ 686721 h 952300"/>
                <a:gd name="connsiteX32" fmla="*/ 796797 w 943737"/>
                <a:gd name="connsiteY32" fmla="*/ 701521 h 952300"/>
                <a:gd name="connsiteX33" fmla="*/ 686574 w 943737"/>
                <a:gd name="connsiteY33" fmla="*/ 808177 h 952300"/>
                <a:gd name="connsiteX34" fmla="*/ 672969 w 943737"/>
                <a:gd name="connsiteY34" fmla="*/ 815216 h 952300"/>
                <a:gd name="connsiteX35" fmla="*/ 694794 w 943737"/>
                <a:gd name="connsiteY35" fmla="*/ 869564 h 952300"/>
                <a:gd name="connsiteX36" fmla="*/ 661329 w 943737"/>
                <a:gd name="connsiteY36" fmla="*/ 947944 h 952300"/>
                <a:gd name="connsiteX37" fmla="*/ 582949 w 943737"/>
                <a:gd name="connsiteY37" fmla="*/ 914478 h 952300"/>
                <a:gd name="connsiteX38" fmla="*/ 561124 w 943737"/>
                <a:gd name="connsiteY38" fmla="*/ 860130 h 952300"/>
                <a:gd name="connsiteX39" fmla="*/ 546430 w 943737"/>
                <a:gd name="connsiteY39" fmla="*/ 864455 h 952300"/>
                <a:gd name="connsiteX40" fmla="*/ 393056 w 943737"/>
                <a:gd name="connsiteY40" fmla="*/ 863653 h 952300"/>
                <a:gd name="connsiteX41" fmla="*/ 374432 w 943737"/>
                <a:gd name="connsiteY41" fmla="*/ 857830 h 952300"/>
                <a:gd name="connsiteX42" fmla="*/ 351317 w 943737"/>
                <a:gd name="connsiteY42" fmla="*/ 911967 h 952300"/>
                <a:gd name="connsiteX43" fmla="*/ 272229 w 943737"/>
                <a:gd name="connsiteY43" fmla="*/ 943727 h 952300"/>
                <a:gd name="connsiteX44" fmla="*/ 240469 w 943737"/>
                <a:gd name="connsiteY44" fmla="*/ 864640 h 952300"/>
                <a:gd name="connsiteX45" fmla="*/ 263585 w 943737"/>
                <a:gd name="connsiteY45" fmla="*/ 810501 h 952300"/>
                <a:gd name="connsiteX46" fmla="*/ 246499 w 943737"/>
                <a:gd name="connsiteY46" fmla="*/ 801078 h 952300"/>
                <a:gd name="connsiteX47" fmla="*/ 139844 w 943737"/>
                <a:gd name="connsiteY47" fmla="*/ 690857 h 952300"/>
                <a:gd name="connsiteX48" fmla="*/ 134004 w 943737"/>
                <a:gd name="connsiteY48" fmla="*/ 679570 h 952300"/>
                <a:gd name="connsiteX49" fmla="*/ 86303 w 943737"/>
                <a:gd name="connsiteY49" fmla="*/ 698726 h 952300"/>
                <a:gd name="connsiteX50" fmla="*/ 4544 w 943737"/>
                <a:gd name="connsiteY50" fmla="*/ 663818 h 952300"/>
                <a:gd name="connsiteX51" fmla="*/ 39452 w 943737"/>
                <a:gd name="connsiteY51" fmla="*/ 582059 h 952300"/>
                <a:gd name="connsiteX52" fmla="*/ 87155 w 943737"/>
                <a:gd name="connsiteY52" fmla="*/ 562903 h 952300"/>
                <a:gd name="connsiteX53" fmla="*/ 83566 w 943737"/>
                <a:gd name="connsiteY53" fmla="*/ 550713 h 952300"/>
                <a:gd name="connsiteX54" fmla="*/ 84367 w 943737"/>
                <a:gd name="connsiteY54" fmla="*/ 397338 h 952300"/>
                <a:gd name="connsiteX55" fmla="*/ 89412 w 943737"/>
                <a:gd name="connsiteY55" fmla="*/ 381206 h 952300"/>
                <a:gd name="connsiteX56" fmla="*/ 41847 w 943737"/>
                <a:gd name="connsiteY56" fmla="*/ 360897 h 952300"/>
                <a:gd name="connsiteX57" fmla="*/ 8719 w 943737"/>
                <a:gd name="connsiteY57" fmla="*/ 278404 h 952300"/>
                <a:gd name="connsiteX58" fmla="*/ 91212 w 943737"/>
                <a:gd name="connsiteY58" fmla="*/ 245277 h 952300"/>
                <a:gd name="connsiteX59" fmla="*/ 138777 w 943737"/>
                <a:gd name="connsiteY59" fmla="*/ 265585 h 952300"/>
                <a:gd name="connsiteX60" fmla="*/ 146942 w 943737"/>
                <a:gd name="connsiteY60" fmla="*/ 250782 h 952300"/>
                <a:gd name="connsiteX61" fmla="*/ 257164 w 943737"/>
                <a:gd name="connsiteY61" fmla="*/ 144127 h 952300"/>
                <a:gd name="connsiteX62" fmla="*/ 270769 w 943737"/>
                <a:gd name="connsiteY62" fmla="*/ 137088 h 952300"/>
                <a:gd name="connsiteX63" fmla="*/ 248942 w 943737"/>
                <a:gd name="connsiteY63" fmla="*/ 82735 h 952300"/>
                <a:gd name="connsiteX64" fmla="*/ 282407 w 943737"/>
                <a:gd name="connsiteY64" fmla="*/ 4355 h 952300"/>
                <a:gd name="connsiteX65" fmla="*/ 305940 w 943737"/>
                <a:gd name="connsiteY65" fmla="*/ 9 h 95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43737" h="952300">
                  <a:moveTo>
                    <a:pt x="472625" y="278424"/>
                  </a:moveTo>
                  <a:cubicBezTo>
                    <a:pt x="395591" y="278162"/>
                    <a:pt x="322220" y="323225"/>
                    <a:pt x="290068" y="398529"/>
                  </a:cubicBezTo>
                  <a:cubicBezTo>
                    <a:pt x="247198" y="498935"/>
                    <a:pt x="293840" y="615082"/>
                    <a:pt x="394246" y="657951"/>
                  </a:cubicBezTo>
                  <a:cubicBezTo>
                    <a:pt x="494652" y="700822"/>
                    <a:pt x="610799" y="654180"/>
                    <a:pt x="653668" y="553774"/>
                  </a:cubicBezTo>
                  <a:cubicBezTo>
                    <a:pt x="696539" y="453368"/>
                    <a:pt x="649897" y="337221"/>
                    <a:pt x="549490" y="294351"/>
                  </a:cubicBezTo>
                  <a:cubicBezTo>
                    <a:pt x="524389" y="283634"/>
                    <a:pt x="498303" y="278511"/>
                    <a:pt x="472625" y="278424"/>
                  </a:cubicBezTo>
                  <a:close/>
                  <a:moveTo>
                    <a:pt x="305940" y="9"/>
                  </a:moveTo>
                  <a:cubicBezTo>
                    <a:pt x="313767" y="152"/>
                    <a:pt x="321436" y="1828"/>
                    <a:pt x="328528" y="4856"/>
                  </a:cubicBezTo>
                  <a:cubicBezTo>
                    <a:pt x="342711" y="10911"/>
                    <a:pt x="354586" y="22378"/>
                    <a:pt x="360787" y="37821"/>
                  </a:cubicBezTo>
                  <a:lnTo>
                    <a:pt x="382614" y="92174"/>
                  </a:lnTo>
                  <a:lnTo>
                    <a:pt x="397307" y="87849"/>
                  </a:lnTo>
                  <a:cubicBezTo>
                    <a:pt x="447154" y="78229"/>
                    <a:pt x="499206" y="78125"/>
                    <a:pt x="550682" y="88649"/>
                  </a:cubicBezTo>
                  <a:lnTo>
                    <a:pt x="569305" y="94473"/>
                  </a:lnTo>
                  <a:lnTo>
                    <a:pt x="592420" y="40334"/>
                  </a:lnTo>
                  <a:cubicBezTo>
                    <a:pt x="605489" y="9724"/>
                    <a:pt x="640898" y="-4495"/>
                    <a:pt x="671507" y="8574"/>
                  </a:cubicBezTo>
                  <a:cubicBezTo>
                    <a:pt x="702117" y="21644"/>
                    <a:pt x="716336" y="57052"/>
                    <a:pt x="703267" y="87662"/>
                  </a:cubicBezTo>
                  <a:lnTo>
                    <a:pt x="680152" y="141801"/>
                  </a:lnTo>
                  <a:lnTo>
                    <a:pt x="697239" y="151224"/>
                  </a:lnTo>
                  <a:cubicBezTo>
                    <a:pt x="740442" y="181124"/>
                    <a:pt x="776367" y="218792"/>
                    <a:pt x="803895" y="261447"/>
                  </a:cubicBezTo>
                  <a:lnTo>
                    <a:pt x="809733" y="272732"/>
                  </a:lnTo>
                  <a:lnTo>
                    <a:pt x="857434" y="253576"/>
                  </a:lnTo>
                  <a:cubicBezTo>
                    <a:pt x="873542" y="247108"/>
                    <a:pt x="890748" y="247781"/>
                    <a:pt x="905543" y="254098"/>
                  </a:cubicBezTo>
                  <a:cubicBezTo>
                    <a:pt x="920338" y="260415"/>
                    <a:pt x="932724" y="272377"/>
                    <a:pt x="939193" y="288484"/>
                  </a:cubicBezTo>
                  <a:cubicBezTo>
                    <a:pt x="952130" y="320701"/>
                    <a:pt x="936501" y="357306"/>
                    <a:pt x="904285" y="370243"/>
                  </a:cubicBezTo>
                  <a:lnTo>
                    <a:pt x="856583" y="389399"/>
                  </a:lnTo>
                  <a:lnTo>
                    <a:pt x="860173" y="401590"/>
                  </a:lnTo>
                  <a:cubicBezTo>
                    <a:pt x="869791" y="451437"/>
                    <a:pt x="869896" y="503489"/>
                    <a:pt x="859371" y="554964"/>
                  </a:cubicBezTo>
                  <a:lnTo>
                    <a:pt x="854326" y="571098"/>
                  </a:lnTo>
                  <a:lnTo>
                    <a:pt x="901887" y="591404"/>
                  </a:lnTo>
                  <a:cubicBezTo>
                    <a:pt x="933816" y="605037"/>
                    <a:pt x="948648" y="641972"/>
                    <a:pt x="935015" y="673900"/>
                  </a:cubicBezTo>
                  <a:cubicBezTo>
                    <a:pt x="921384" y="705829"/>
                    <a:pt x="884448" y="720661"/>
                    <a:pt x="852520" y="707028"/>
                  </a:cubicBezTo>
                  <a:lnTo>
                    <a:pt x="804958" y="686721"/>
                  </a:lnTo>
                  <a:lnTo>
                    <a:pt x="796797" y="701521"/>
                  </a:lnTo>
                  <a:cubicBezTo>
                    <a:pt x="766897" y="744725"/>
                    <a:pt x="729229" y="780649"/>
                    <a:pt x="686574" y="808177"/>
                  </a:cubicBezTo>
                  <a:lnTo>
                    <a:pt x="672969" y="815216"/>
                  </a:lnTo>
                  <a:lnTo>
                    <a:pt x="694794" y="869564"/>
                  </a:lnTo>
                  <a:cubicBezTo>
                    <a:pt x="707196" y="900449"/>
                    <a:pt x="692213" y="935541"/>
                    <a:pt x="661329" y="947944"/>
                  </a:cubicBezTo>
                  <a:cubicBezTo>
                    <a:pt x="630444" y="960346"/>
                    <a:pt x="595352" y="945363"/>
                    <a:pt x="582949" y="914478"/>
                  </a:cubicBezTo>
                  <a:lnTo>
                    <a:pt x="561124" y="860130"/>
                  </a:lnTo>
                  <a:lnTo>
                    <a:pt x="546430" y="864455"/>
                  </a:lnTo>
                  <a:cubicBezTo>
                    <a:pt x="496583" y="874073"/>
                    <a:pt x="444531" y="874179"/>
                    <a:pt x="393056" y="863653"/>
                  </a:cubicBezTo>
                  <a:lnTo>
                    <a:pt x="374432" y="857830"/>
                  </a:lnTo>
                  <a:lnTo>
                    <a:pt x="351317" y="911967"/>
                  </a:lnTo>
                  <a:cubicBezTo>
                    <a:pt x="338248" y="942577"/>
                    <a:pt x="302839" y="956797"/>
                    <a:pt x="272229" y="943727"/>
                  </a:cubicBezTo>
                  <a:cubicBezTo>
                    <a:pt x="241620" y="930658"/>
                    <a:pt x="227401" y="895250"/>
                    <a:pt x="240469" y="864640"/>
                  </a:cubicBezTo>
                  <a:lnTo>
                    <a:pt x="263585" y="810501"/>
                  </a:lnTo>
                  <a:lnTo>
                    <a:pt x="246499" y="801078"/>
                  </a:lnTo>
                  <a:cubicBezTo>
                    <a:pt x="203296" y="771180"/>
                    <a:pt x="167372" y="733512"/>
                    <a:pt x="139844" y="690857"/>
                  </a:cubicBezTo>
                  <a:lnTo>
                    <a:pt x="134004" y="679570"/>
                  </a:lnTo>
                  <a:lnTo>
                    <a:pt x="86303" y="698726"/>
                  </a:lnTo>
                  <a:cubicBezTo>
                    <a:pt x="54086" y="711663"/>
                    <a:pt x="17482" y="696034"/>
                    <a:pt x="4544" y="663818"/>
                  </a:cubicBezTo>
                  <a:cubicBezTo>
                    <a:pt x="-8393" y="631601"/>
                    <a:pt x="7236" y="594996"/>
                    <a:pt x="39452" y="582059"/>
                  </a:cubicBezTo>
                  <a:lnTo>
                    <a:pt x="87155" y="562903"/>
                  </a:lnTo>
                  <a:lnTo>
                    <a:pt x="83566" y="550713"/>
                  </a:lnTo>
                  <a:cubicBezTo>
                    <a:pt x="73948" y="500866"/>
                    <a:pt x="73842" y="448815"/>
                    <a:pt x="84367" y="397338"/>
                  </a:cubicBezTo>
                  <a:lnTo>
                    <a:pt x="89412" y="381206"/>
                  </a:lnTo>
                  <a:lnTo>
                    <a:pt x="41847" y="360897"/>
                  </a:lnTo>
                  <a:cubicBezTo>
                    <a:pt x="9919" y="347265"/>
                    <a:pt x="-4913" y="310332"/>
                    <a:pt x="8719" y="278404"/>
                  </a:cubicBezTo>
                  <a:cubicBezTo>
                    <a:pt x="22351" y="246476"/>
                    <a:pt x="59285" y="231645"/>
                    <a:pt x="91212" y="245277"/>
                  </a:cubicBezTo>
                  <a:lnTo>
                    <a:pt x="138777" y="265585"/>
                  </a:lnTo>
                  <a:lnTo>
                    <a:pt x="146942" y="250782"/>
                  </a:lnTo>
                  <a:cubicBezTo>
                    <a:pt x="176841" y="207579"/>
                    <a:pt x="214509" y="171654"/>
                    <a:pt x="257164" y="144127"/>
                  </a:cubicBezTo>
                  <a:lnTo>
                    <a:pt x="270769" y="137088"/>
                  </a:lnTo>
                  <a:lnTo>
                    <a:pt x="248942" y="82735"/>
                  </a:lnTo>
                  <a:cubicBezTo>
                    <a:pt x="236540" y="51850"/>
                    <a:pt x="251523" y="16758"/>
                    <a:pt x="282407" y="4355"/>
                  </a:cubicBezTo>
                  <a:cubicBezTo>
                    <a:pt x="290129" y="1255"/>
                    <a:pt x="298113" y="-134"/>
                    <a:pt x="30594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任意多边形 128">
              <a:extLst>
                <a:ext uri="{FF2B5EF4-FFF2-40B4-BE49-F238E27FC236}">
                  <a16:creationId xmlns:a16="http://schemas.microsoft.com/office/drawing/2014/main" id="{678E91E9-9696-F74E-9B39-6E506D211F36}"/>
                </a:ext>
              </a:extLst>
            </p:cNvPr>
            <p:cNvSpPr/>
            <p:nvPr/>
          </p:nvSpPr>
          <p:spPr>
            <a:xfrm>
              <a:off x="6922059" y="2065260"/>
              <a:ext cx="1030164" cy="1039510"/>
            </a:xfrm>
            <a:custGeom>
              <a:avLst/>
              <a:gdLst>
                <a:gd name="connsiteX0" fmla="*/ 472625 w 943737"/>
                <a:gd name="connsiteY0" fmla="*/ 278424 h 952300"/>
                <a:gd name="connsiteX1" fmla="*/ 290068 w 943737"/>
                <a:gd name="connsiteY1" fmla="*/ 398529 h 952300"/>
                <a:gd name="connsiteX2" fmla="*/ 394246 w 943737"/>
                <a:gd name="connsiteY2" fmla="*/ 657951 h 952300"/>
                <a:gd name="connsiteX3" fmla="*/ 653668 w 943737"/>
                <a:gd name="connsiteY3" fmla="*/ 553774 h 952300"/>
                <a:gd name="connsiteX4" fmla="*/ 549490 w 943737"/>
                <a:gd name="connsiteY4" fmla="*/ 294351 h 952300"/>
                <a:gd name="connsiteX5" fmla="*/ 472625 w 943737"/>
                <a:gd name="connsiteY5" fmla="*/ 278424 h 952300"/>
                <a:gd name="connsiteX6" fmla="*/ 305940 w 943737"/>
                <a:gd name="connsiteY6" fmla="*/ 9 h 952300"/>
                <a:gd name="connsiteX7" fmla="*/ 328528 w 943737"/>
                <a:gd name="connsiteY7" fmla="*/ 4856 h 952300"/>
                <a:gd name="connsiteX8" fmla="*/ 360787 w 943737"/>
                <a:gd name="connsiteY8" fmla="*/ 37821 h 952300"/>
                <a:gd name="connsiteX9" fmla="*/ 382614 w 943737"/>
                <a:gd name="connsiteY9" fmla="*/ 92174 h 952300"/>
                <a:gd name="connsiteX10" fmla="*/ 397307 w 943737"/>
                <a:gd name="connsiteY10" fmla="*/ 87849 h 952300"/>
                <a:gd name="connsiteX11" fmla="*/ 550682 w 943737"/>
                <a:gd name="connsiteY11" fmla="*/ 88649 h 952300"/>
                <a:gd name="connsiteX12" fmla="*/ 569305 w 943737"/>
                <a:gd name="connsiteY12" fmla="*/ 94473 h 952300"/>
                <a:gd name="connsiteX13" fmla="*/ 592420 w 943737"/>
                <a:gd name="connsiteY13" fmla="*/ 40334 h 952300"/>
                <a:gd name="connsiteX14" fmla="*/ 671507 w 943737"/>
                <a:gd name="connsiteY14" fmla="*/ 8574 h 952300"/>
                <a:gd name="connsiteX15" fmla="*/ 703267 w 943737"/>
                <a:gd name="connsiteY15" fmla="*/ 87662 h 952300"/>
                <a:gd name="connsiteX16" fmla="*/ 680152 w 943737"/>
                <a:gd name="connsiteY16" fmla="*/ 141801 h 952300"/>
                <a:gd name="connsiteX17" fmla="*/ 697239 w 943737"/>
                <a:gd name="connsiteY17" fmla="*/ 151224 h 952300"/>
                <a:gd name="connsiteX18" fmla="*/ 803895 w 943737"/>
                <a:gd name="connsiteY18" fmla="*/ 261447 h 952300"/>
                <a:gd name="connsiteX19" fmla="*/ 809733 w 943737"/>
                <a:gd name="connsiteY19" fmla="*/ 272732 h 952300"/>
                <a:gd name="connsiteX20" fmla="*/ 857434 w 943737"/>
                <a:gd name="connsiteY20" fmla="*/ 253576 h 952300"/>
                <a:gd name="connsiteX21" fmla="*/ 905543 w 943737"/>
                <a:gd name="connsiteY21" fmla="*/ 254098 h 952300"/>
                <a:gd name="connsiteX22" fmla="*/ 939193 w 943737"/>
                <a:gd name="connsiteY22" fmla="*/ 288484 h 952300"/>
                <a:gd name="connsiteX23" fmla="*/ 904285 w 943737"/>
                <a:gd name="connsiteY23" fmla="*/ 370243 h 952300"/>
                <a:gd name="connsiteX24" fmla="*/ 856583 w 943737"/>
                <a:gd name="connsiteY24" fmla="*/ 389399 h 952300"/>
                <a:gd name="connsiteX25" fmla="*/ 860173 w 943737"/>
                <a:gd name="connsiteY25" fmla="*/ 401590 h 952300"/>
                <a:gd name="connsiteX26" fmla="*/ 859371 w 943737"/>
                <a:gd name="connsiteY26" fmla="*/ 554964 h 952300"/>
                <a:gd name="connsiteX27" fmla="*/ 854326 w 943737"/>
                <a:gd name="connsiteY27" fmla="*/ 571098 h 952300"/>
                <a:gd name="connsiteX28" fmla="*/ 901887 w 943737"/>
                <a:gd name="connsiteY28" fmla="*/ 591404 h 952300"/>
                <a:gd name="connsiteX29" fmla="*/ 935015 w 943737"/>
                <a:gd name="connsiteY29" fmla="*/ 673900 h 952300"/>
                <a:gd name="connsiteX30" fmla="*/ 852520 w 943737"/>
                <a:gd name="connsiteY30" fmla="*/ 707028 h 952300"/>
                <a:gd name="connsiteX31" fmla="*/ 804958 w 943737"/>
                <a:gd name="connsiteY31" fmla="*/ 686721 h 952300"/>
                <a:gd name="connsiteX32" fmla="*/ 796797 w 943737"/>
                <a:gd name="connsiteY32" fmla="*/ 701521 h 952300"/>
                <a:gd name="connsiteX33" fmla="*/ 686574 w 943737"/>
                <a:gd name="connsiteY33" fmla="*/ 808177 h 952300"/>
                <a:gd name="connsiteX34" fmla="*/ 672969 w 943737"/>
                <a:gd name="connsiteY34" fmla="*/ 815216 h 952300"/>
                <a:gd name="connsiteX35" fmla="*/ 694794 w 943737"/>
                <a:gd name="connsiteY35" fmla="*/ 869564 h 952300"/>
                <a:gd name="connsiteX36" fmla="*/ 661329 w 943737"/>
                <a:gd name="connsiteY36" fmla="*/ 947944 h 952300"/>
                <a:gd name="connsiteX37" fmla="*/ 582949 w 943737"/>
                <a:gd name="connsiteY37" fmla="*/ 914478 h 952300"/>
                <a:gd name="connsiteX38" fmla="*/ 561124 w 943737"/>
                <a:gd name="connsiteY38" fmla="*/ 860130 h 952300"/>
                <a:gd name="connsiteX39" fmla="*/ 546430 w 943737"/>
                <a:gd name="connsiteY39" fmla="*/ 864455 h 952300"/>
                <a:gd name="connsiteX40" fmla="*/ 393056 w 943737"/>
                <a:gd name="connsiteY40" fmla="*/ 863653 h 952300"/>
                <a:gd name="connsiteX41" fmla="*/ 374432 w 943737"/>
                <a:gd name="connsiteY41" fmla="*/ 857830 h 952300"/>
                <a:gd name="connsiteX42" fmla="*/ 351317 w 943737"/>
                <a:gd name="connsiteY42" fmla="*/ 911967 h 952300"/>
                <a:gd name="connsiteX43" fmla="*/ 272229 w 943737"/>
                <a:gd name="connsiteY43" fmla="*/ 943727 h 952300"/>
                <a:gd name="connsiteX44" fmla="*/ 240469 w 943737"/>
                <a:gd name="connsiteY44" fmla="*/ 864640 h 952300"/>
                <a:gd name="connsiteX45" fmla="*/ 263585 w 943737"/>
                <a:gd name="connsiteY45" fmla="*/ 810501 h 952300"/>
                <a:gd name="connsiteX46" fmla="*/ 246499 w 943737"/>
                <a:gd name="connsiteY46" fmla="*/ 801078 h 952300"/>
                <a:gd name="connsiteX47" fmla="*/ 139844 w 943737"/>
                <a:gd name="connsiteY47" fmla="*/ 690857 h 952300"/>
                <a:gd name="connsiteX48" fmla="*/ 134004 w 943737"/>
                <a:gd name="connsiteY48" fmla="*/ 679570 h 952300"/>
                <a:gd name="connsiteX49" fmla="*/ 86303 w 943737"/>
                <a:gd name="connsiteY49" fmla="*/ 698726 h 952300"/>
                <a:gd name="connsiteX50" fmla="*/ 4544 w 943737"/>
                <a:gd name="connsiteY50" fmla="*/ 663818 h 952300"/>
                <a:gd name="connsiteX51" fmla="*/ 39452 w 943737"/>
                <a:gd name="connsiteY51" fmla="*/ 582059 h 952300"/>
                <a:gd name="connsiteX52" fmla="*/ 87155 w 943737"/>
                <a:gd name="connsiteY52" fmla="*/ 562903 h 952300"/>
                <a:gd name="connsiteX53" fmla="*/ 83566 w 943737"/>
                <a:gd name="connsiteY53" fmla="*/ 550713 h 952300"/>
                <a:gd name="connsiteX54" fmla="*/ 84367 w 943737"/>
                <a:gd name="connsiteY54" fmla="*/ 397338 h 952300"/>
                <a:gd name="connsiteX55" fmla="*/ 89412 w 943737"/>
                <a:gd name="connsiteY55" fmla="*/ 381206 h 952300"/>
                <a:gd name="connsiteX56" fmla="*/ 41847 w 943737"/>
                <a:gd name="connsiteY56" fmla="*/ 360897 h 952300"/>
                <a:gd name="connsiteX57" fmla="*/ 8719 w 943737"/>
                <a:gd name="connsiteY57" fmla="*/ 278404 h 952300"/>
                <a:gd name="connsiteX58" fmla="*/ 91212 w 943737"/>
                <a:gd name="connsiteY58" fmla="*/ 245277 h 952300"/>
                <a:gd name="connsiteX59" fmla="*/ 138777 w 943737"/>
                <a:gd name="connsiteY59" fmla="*/ 265585 h 952300"/>
                <a:gd name="connsiteX60" fmla="*/ 146942 w 943737"/>
                <a:gd name="connsiteY60" fmla="*/ 250782 h 952300"/>
                <a:gd name="connsiteX61" fmla="*/ 257164 w 943737"/>
                <a:gd name="connsiteY61" fmla="*/ 144127 h 952300"/>
                <a:gd name="connsiteX62" fmla="*/ 270769 w 943737"/>
                <a:gd name="connsiteY62" fmla="*/ 137088 h 952300"/>
                <a:gd name="connsiteX63" fmla="*/ 248942 w 943737"/>
                <a:gd name="connsiteY63" fmla="*/ 82735 h 952300"/>
                <a:gd name="connsiteX64" fmla="*/ 282407 w 943737"/>
                <a:gd name="connsiteY64" fmla="*/ 4355 h 952300"/>
                <a:gd name="connsiteX65" fmla="*/ 305940 w 943737"/>
                <a:gd name="connsiteY65" fmla="*/ 9 h 95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43737" h="952300">
                  <a:moveTo>
                    <a:pt x="472625" y="278424"/>
                  </a:moveTo>
                  <a:cubicBezTo>
                    <a:pt x="395591" y="278162"/>
                    <a:pt x="322220" y="323225"/>
                    <a:pt x="290068" y="398529"/>
                  </a:cubicBezTo>
                  <a:cubicBezTo>
                    <a:pt x="247198" y="498935"/>
                    <a:pt x="293840" y="615082"/>
                    <a:pt x="394246" y="657951"/>
                  </a:cubicBezTo>
                  <a:cubicBezTo>
                    <a:pt x="494652" y="700822"/>
                    <a:pt x="610799" y="654180"/>
                    <a:pt x="653668" y="553774"/>
                  </a:cubicBezTo>
                  <a:cubicBezTo>
                    <a:pt x="696539" y="453368"/>
                    <a:pt x="649897" y="337221"/>
                    <a:pt x="549490" y="294351"/>
                  </a:cubicBezTo>
                  <a:cubicBezTo>
                    <a:pt x="524389" y="283634"/>
                    <a:pt x="498303" y="278511"/>
                    <a:pt x="472625" y="278424"/>
                  </a:cubicBezTo>
                  <a:close/>
                  <a:moveTo>
                    <a:pt x="305940" y="9"/>
                  </a:moveTo>
                  <a:cubicBezTo>
                    <a:pt x="313767" y="152"/>
                    <a:pt x="321436" y="1828"/>
                    <a:pt x="328528" y="4856"/>
                  </a:cubicBezTo>
                  <a:cubicBezTo>
                    <a:pt x="342711" y="10911"/>
                    <a:pt x="354586" y="22378"/>
                    <a:pt x="360787" y="37821"/>
                  </a:cubicBezTo>
                  <a:lnTo>
                    <a:pt x="382614" y="92174"/>
                  </a:lnTo>
                  <a:lnTo>
                    <a:pt x="397307" y="87849"/>
                  </a:lnTo>
                  <a:cubicBezTo>
                    <a:pt x="447154" y="78229"/>
                    <a:pt x="499206" y="78125"/>
                    <a:pt x="550682" y="88649"/>
                  </a:cubicBezTo>
                  <a:lnTo>
                    <a:pt x="569305" y="94473"/>
                  </a:lnTo>
                  <a:lnTo>
                    <a:pt x="592420" y="40334"/>
                  </a:lnTo>
                  <a:cubicBezTo>
                    <a:pt x="605489" y="9724"/>
                    <a:pt x="640898" y="-4495"/>
                    <a:pt x="671507" y="8574"/>
                  </a:cubicBezTo>
                  <a:cubicBezTo>
                    <a:pt x="702117" y="21644"/>
                    <a:pt x="716336" y="57052"/>
                    <a:pt x="703267" y="87662"/>
                  </a:cubicBezTo>
                  <a:lnTo>
                    <a:pt x="680152" y="141801"/>
                  </a:lnTo>
                  <a:lnTo>
                    <a:pt x="697239" y="151224"/>
                  </a:lnTo>
                  <a:cubicBezTo>
                    <a:pt x="740442" y="181124"/>
                    <a:pt x="776367" y="218792"/>
                    <a:pt x="803895" y="261447"/>
                  </a:cubicBezTo>
                  <a:lnTo>
                    <a:pt x="809733" y="272732"/>
                  </a:lnTo>
                  <a:lnTo>
                    <a:pt x="857434" y="253576"/>
                  </a:lnTo>
                  <a:cubicBezTo>
                    <a:pt x="873542" y="247108"/>
                    <a:pt x="890748" y="247781"/>
                    <a:pt x="905543" y="254098"/>
                  </a:cubicBezTo>
                  <a:cubicBezTo>
                    <a:pt x="920338" y="260415"/>
                    <a:pt x="932724" y="272377"/>
                    <a:pt x="939193" y="288484"/>
                  </a:cubicBezTo>
                  <a:cubicBezTo>
                    <a:pt x="952130" y="320701"/>
                    <a:pt x="936501" y="357306"/>
                    <a:pt x="904285" y="370243"/>
                  </a:cubicBezTo>
                  <a:lnTo>
                    <a:pt x="856583" y="389399"/>
                  </a:lnTo>
                  <a:lnTo>
                    <a:pt x="860173" y="401590"/>
                  </a:lnTo>
                  <a:cubicBezTo>
                    <a:pt x="869791" y="451437"/>
                    <a:pt x="869896" y="503489"/>
                    <a:pt x="859371" y="554964"/>
                  </a:cubicBezTo>
                  <a:lnTo>
                    <a:pt x="854326" y="571098"/>
                  </a:lnTo>
                  <a:lnTo>
                    <a:pt x="901887" y="591404"/>
                  </a:lnTo>
                  <a:cubicBezTo>
                    <a:pt x="933816" y="605037"/>
                    <a:pt x="948648" y="641972"/>
                    <a:pt x="935015" y="673900"/>
                  </a:cubicBezTo>
                  <a:cubicBezTo>
                    <a:pt x="921384" y="705829"/>
                    <a:pt x="884448" y="720661"/>
                    <a:pt x="852520" y="707028"/>
                  </a:cubicBezTo>
                  <a:lnTo>
                    <a:pt x="804958" y="686721"/>
                  </a:lnTo>
                  <a:lnTo>
                    <a:pt x="796797" y="701521"/>
                  </a:lnTo>
                  <a:cubicBezTo>
                    <a:pt x="766897" y="744725"/>
                    <a:pt x="729229" y="780649"/>
                    <a:pt x="686574" y="808177"/>
                  </a:cubicBezTo>
                  <a:lnTo>
                    <a:pt x="672969" y="815216"/>
                  </a:lnTo>
                  <a:lnTo>
                    <a:pt x="694794" y="869564"/>
                  </a:lnTo>
                  <a:cubicBezTo>
                    <a:pt x="707196" y="900449"/>
                    <a:pt x="692213" y="935541"/>
                    <a:pt x="661329" y="947944"/>
                  </a:cubicBezTo>
                  <a:cubicBezTo>
                    <a:pt x="630444" y="960346"/>
                    <a:pt x="595352" y="945363"/>
                    <a:pt x="582949" y="914478"/>
                  </a:cubicBezTo>
                  <a:lnTo>
                    <a:pt x="561124" y="860130"/>
                  </a:lnTo>
                  <a:lnTo>
                    <a:pt x="546430" y="864455"/>
                  </a:lnTo>
                  <a:cubicBezTo>
                    <a:pt x="496583" y="874073"/>
                    <a:pt x="444531" y="874179"/>
                    <a:pt x="393056" y="863653"/>
                  </a:cubicBezTo>
                  <a:lnTo>
                    <a:pt x="374432" y="857830"/>
                  </a:lnTo>
                  <a:lnTo>
                    <a:pt x="351317" y="911967"/>
                  </a:lnTo>
                  <a:cubicBezTo>
                    <a:pt x="338248" y="942577"/>
                    <a:pt x="302839" y="956797"/>
                    <a:pt x="272229" y="943727"/>
                  </a:cubicBezTo>
                  <a:cubicBezTo>
                    <a:pt x="241620" y="930658"/>
                    <a:pt x="227401" y="895250"/>
                    <a:pt x="240469" y="864640"/>
                  </a:cubicBezTo>
                  <a:lnTo>
                    <a:pt x="263585" y="810501"/>
                  </a:lnTo>
                  <a:lnTo>
                    <a:pt x="246499" y="801078"/>
                  </a:lnTo>
                  <a:cubicBezTo>
                    <a:pt x="203296" y="771180"/>
                    <a:pt x="167372" y="733512"/>
                    <a:pt x="139844" y="690857"/>
                  </a:cubicBezTo>
                  <a:lnTo>
                    <a:pt x="134004" y="679570"/>
                  </a:lnTo>
                  <a:lnTo>
                    <a:pt x="86303" y="698726"/>
                  </a:lnTo>
                  <a:cubicBezTo>
                    <a:pt x="54086" y="711663"/>
                    <a:pt x="17482" y="696034"/>
                    <a:pt x="4544" y="663818"/>
                  </a:cubicBezTo>
                  <a:cubicBezTo>
                    <a:pt x="-8393" y="631601"/>
                    <a:pt x="7236" y="594996"/>
                    <a:pt x="39452" y="582059"/>
                  </a:cubicBezTo>
                  <a:lnTo>
                    <a:pt x="87155" y="562903"/>
                  </a:lnTo>
                  <a:lnTo>
                    <a:pt x="83566" y="550713"/>
                  </a:lnTo>
                  <a:cubicBezTo>
                    <a:pt x="73948" y="500866"/>
                    <a:pt x="73842" y="448815"/>
                    <a:pt x="84367" y="397338"/>
                  </a:cubicBezTo>
                  <a:lnTo>
                    <a:pt x="89412" y="381206"/>
                  </a:lnTo>
                  <a:lnTo>
                    <a:pt x="41847" y="360897"/>
                  </a:lnTo>
                  <a:cubicBezTo>
                    <a:pt x="9919" y="347265"/>
                    <a:pt x="-4913" y="310332"/>
                    <a:pt x="8719" y="278404"/>
                  </a:cubicBezTo>
                  <a:cubicBezTo>
                    <a:pt x="22351" y="246476"/>
                    <a:pt x="59285" y="231645"/>
                    <a:pt x="91212" y="245277"/>
                  </a:cubicBezTo>
                  <a:lnTo>
                    <a:pt x="138777" y="265585"/>
                  </a:lnTo>
                  <a:lnTo>
                    <a:pt x="146942" y="250782"/>
                  </a:lnTo>
                  <a:cubicBezTo>
                    <a:pt x="176841" y="207579"/>
                    <a:pt x="214509" y="171654"/>
                    <a:pt x="257164" y="144127"/>
                  </a:cubicBezTo>
                  <a:lnTo>
                    <a:pt x="270769" y="137088"/>
                  </a:lnTo>
                  <a:lnTo>
                    <a:pt x="248942" y="82735"/>
                  </a:lnTo>
                  <a:cubicBezTo>
                    <a:pt x="236540" y="51850"/>
                    <a:pt x="251523" y="16758"/>
                    <a:pt x="282407" y="4355"/>
                  </a:cubicBezTo>
                  <a:cubicBezTo>
                    <a:pt x="290129" y="1255"/>
                    <a:pt x="298113" y="-134"/>
                    <a:pt x="30594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B60CE619-A14F-2B44-8F7C-7ACD6B8B7C46}"/>
              </a:ext>
            </a:extLst>
          </p:cNvPr>
          <p:cNvSpPr/>
          <p:nvPr/>
        </p:nvSpPr>
        <p:spPr>
          <a:xfrm>
            <a:off x="1377069" y="2770155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B43408F-ED30-9F4C-8186-F6753D0AC705}"/>
              </a:ext>
            </a:extLst>
          </p:cNvPr>
          <p:cNvSpPr/>
          <p:nvPr/>
        </p:nvSpPr>
        <p:spPr>
          <a:xfrm>
            <a:off x="1284115" y="5690839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GENERES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03673C1-86E2-CC4C-8F8D-7571B8F4C09A}"/>
              </a:ext>
            </a:extLst>
          </p:cNvPr>
          <p:cNvSpPr/>
          <p:nvPr/>
        </p:nvSpPr>
        <p:spPr>
          <a:xfrm>
            <a:off x="7671446" y="2782655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YEAR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3E5EC4B-B1FB-4249-B688-16B0B502BFB7}"/>
              </a:ext>
            </a:extLst>
          </p:cNvPr>
          <p:cNvSpPr/>
          <p:nvPr/>
        </p:nvSpPr>
        <p:spPr>
          <a:xfrm>
            <a:off x="7681818" y="4171784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ACTORS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F931C2-0964-8546-A431-0C4F8615D59F}"/>
              </a:ext>
            </a:extLst>
          </p:cNvPr>
          <p:cNvSpPr/>
          <p:nvPr/>
        </p:nvSpPr>
        <p:spPr>
          <a:xfrm>
            <a:off x="7671446" y="5698309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CREDING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1E2E2-4D73-1C47-B8BF-5AF71486C0FB}"/>
              </a:ext>
            </a:extLst>
          </p:cNvPr>
          <p:cNvGrpSpPr/>
          <p:nvPr/>
        </p:nvGrpSpPr>
        <p:grpSpPr>
          <a:xfrm>
            <a:off x="4850422" y="2557596"/>
            <a:ext cx="939426" cy="1094347"/>
            <a:chOff x="4805847" y="1601402"/>
            <a:chExt cx="939426" cy="1094347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B7B19F70-5A84-5243-B44E-6562C6C360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772189" y="2232231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F860824-7665-9141-BF0B-46DEC3C6FC7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732290" y="1674959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E4D27CA2-4E23-7D45-9C9C-C0D890B28C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8670" y="2008148"/>
              <a:ext cx="323850" cy="27305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D85BE69-8D7F-6B46-8F27-B5EFA9B01142}"/>
              </a:ext>
            </a:extLst>
          </p:cNvPr>
          <p:cNvGrpSpPr/>
          <p:nvPr/>
        </p:nvGrpSpPr>
        <p:grpSpPr>
          <a:xfrm>
            <a:off x="6491302" y="2557595"/>
            <a:ext cx="939426" cy="1094347"/>
            <a:chOff x="6446727" y="1601401"/>
            <a:chExt cx="939426" cy="1094347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ABAEA8BF-3E13-C34B-978C-6247C1F269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22635" y="1635059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9501E51-040C-7E4F-A6FA-E1A11967E8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73170" y="1682765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104">
              <a:extLst>
                <a:ext uri="{FF2B5EF4-FFF2-40B4-BE49-F238E27FC236}">
                  <a16:creationId xmlns:a16="http://schemas.microsoft.com/office/drawing/2014/main" id="{33267775-7627-4D4B-8E46-C6C533555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7503" y="1990553"/>
              <a:ext cx="323850" cy="323850"/>
            </a:xfrm>
            <a:custGeom>
              <a:avLst/>
              <a:gdLst>
                <a:gd name="T0" fmla="*/ 562 w 1019"/>
                <a:gd name="T1" fmla="*/ 11 h 1017"/>
                <a:gd name="T2" fmla="*/ 449 w 1019"/>
                <a:gd name="T3" fmla="*/ 63 h 1017"/>
                <a:gd name="T4" fmla="*/ 360 w 1019"/>
                <a:gd name="T5" fmla="*/ 147 h 1017"/>
                <a:gd name="T6" fmla="*/ 303 w 1019"/>
                <a:gd name="T7" fmla="*/ 257 h 1017"/>
                <a:gd name="T8" fmla="*/ 287 w 1019"/>
                <a:gd name="T9" fmla="*/ 366 h 1017"/>
                <a:gd name="T10" fmla="*/ 324 w 1019"/>
                <a:gd name="T11" fmla="*/ 527 h 1017"/>
                <a:gd name="T12" fmla="*/ 7 w 1019"/>
                <a:gd name="T13" fmla="*/ 887 h 1017"/>
                <a:gd name="T14" fmla="*/ 5 w 1019"/>
                <a:gd name="T15" fmla="*/ 950 h 1017"/>
                <a:gd name="T16" fmla="*/ 36 w 1019"/>
                <a:gd name="T17" fmla="*/ 996 h 1017"/>
                <a:gd name="T18" fmla="*/ 96 w 1019"/>
                <a:gd name="T19" fmla="*/ 1017 h 1017"/>
                <a:gd name="T20" fmla="*/ 148 w 1019"/>
                <a:gd name="T21" fmla="*/ 1002 h 1017"/>
                <a:gd name="T22" fmla="*/ 535 w 1019"/>
                <a:gd name="T23" fmla="*/ 712 h 1017"/>
                <a:gd name="T24" fmla="*/ 672 w 1019"/>
                <a:gd name="T25" fmla="*/ 731 h 1017"/>
                <a:gd name="T26" fmla="*/ 795 w 1019"/>
                <a:gd name="T27" fmla="*/ 703 h 1017"/>
                <a:gd name="T28" fmla="*/ 898 w 1019"/>
                <a:gd name="T29" fmla="*/ 637 h 1017"/>
                <a:gd name="T30" fmla="*/ 975 w 1019"/>
                <a:gd name="T31" fmla="*/ 540 h 1017"/>
                <a:gd name="T32" fmla="*/ 1014 w 1019"/>
                <a:gd name="T33" fmla="*/ 421 h 1017"/>
                <a:gd name="T34" fmla="*/ 1014 w 1019"/>
                <a:gd name="T35" fmla="*/ 310 h 1017"/>
                <a:gd name="T36" fmla="*/ 975 w 1019"/>
                <a:gd name="T37" fmla="*/ 191 h 1017"/>
                <a:gd name="T38" fmla="*/ 898 w 1019"/>
                <a:gd name="T39" fmla="*/ 95 h 1017"/>
                <a:gd name="T40" fmla="*/ 795 w 1019"/>
                <a:gd name="T41" fmla="*/ 28 h 1017"/>
                <a:gd name="T42" fmla="*/ 672 w 1019"/>
                <a:gd name="T43" fmla="*/ 0 h 1017"/>
                <a:gd name="T44" fmla="*/ 100 w 1019"/>
                <a:gd name="T45" fmla="*/ 954 h 1017"/>
                <a:gd name="T46" fmla="*/ 73 w 1019"/>
                <a:gd name="T47" fmla="*/ 944 h 1017"/>
                <a:gd name="T48" fmla="*/ 66 w 1019"/>
                <a:gd name="T49" fmla="*/ 912 h 1017"/>
                <a:gd name="T50" fmla="*/ 406 w 1019"/>
                <a:gd name="T51" fmla="*/ 635 h 1017"/>
                <a:gd name="T52" fmla="*/ 607 w 1019"/>
                <a:gd name="T53" fmla="*/ 664 h 1017"/>
                <a:gd name="T54" fmla="*/ 509 w 1019"/>
                <a:gd name="T55" fmla="*/ 631 h 1017"/>
                <a:gd name="T56" fmla="*/ 430 w 1019"/>
                <a:gd name="T57" fmla="*/ 569 h 1017"/>
                <a:gd name="T58" fmla="*/ 374 w 1019"/>
                <a:gd name="T59" fmla="*/ 483 h 1017"/>
                <a:gd name="T60" fmla="*/ 351 w 1019"/>
                <a:gd name="T61" fmla="*/ 381 h 1017"/>
                <a:gd name="T62" fmla="*/ 360 w 1019"/>
                <a:gd name="T63" fmla="*/ 290 h 1017"/>
                <a:gd name="T64" fmla="*/ 402 w 1019"/>
                <a:gd name="T65" fmla="*/ 197 h 1017"/>
                <a:gd name="T66" fmla="*/ 472 w 1019"/>
                <a:gd name="T67" fmla="*/ 124 h 1017"/>
                <a:gd name="T68" fmla="*/ 563 w 1019"/>
                <a:gd name="T69" fmla="*/ 78 h 1017"/>
                <a:gd name="T70" fmla="*/ 653 w 1019"/>
                <a:gd name="T71" fmla="*/ 64 h 1017"/>
                <a:gd name="T72" fmla="*/ 757 w 1019"/>
                <a:gd name="T73" fmla="*/ 82 h 1017"/>
                <a:gd name="T74" fmla="*/ 845 w 1019"/>
                <a:gd name="T75" fmla="*/ 132 h 1017"/>
                <a:gd name="T76" fmla="*/ 911 w 1019"/>
                <a:gd name="T77" fmla="*/ 209 h 1017"/>
                <a:gd name="T78" fmla="*/ 949 w 1019"/>
                <a:gd name="T79" fmla="*/ 305 h 1017"/>
                <a:gd name="T80" fmla="*/ 954 w 1019"/>
                <a:gd name="T81" fmla="*/ 396 h 1017"/>
                <a:gd name="T82" fmla="*/ 925 w 1019"/>
                <a:gd name="T83" fmla="*/ 496 h 1017"/>
                <a:gd name="T84" fmla="*/ 866 w 1019"/>
                <a:gd name="T85" fmla="*/ 580 h 1017"/>
                <a:gd name="T86" fmla="*/ 784 w 1019"/>
                <a:gd name="T87" fmla="*/ 638 h 1017"/>
                <a:gd name="T88" fmla="*/ 684 w 1019"/>
                <a:gd name="T89" fmla="*/ 667 h 1017"/>
                <a:gd name="T90" fmla="*/ 810 w 1019"/>
                <a:gd name="T91" fmla="*/ 187 h 1017"/>
                <a:gd name="T92" fmla="*/ 775 w 1019"/>
                <a:gd name="T93" fmla="*/ 193 h 1017"/>
                <a:gd name="T94" fmla="*/ 772 w 1019"/>
                <a:gd name="T95" fmla="*/ 234 h 1017"/>
                <a:gd name="T96" fmla="*/ 820 w 1019"/>
                <a:gd name="T97" fmla="*/ 315 h 1017"/>
                <a:gd name="T98" fmla="*/ 815 w 1019"/>
                <a:gd name="T99" fmla="*/ 433 h 1017"/>
                <a:gd name="T100" fmla="*/ 769 w 1019"/>
                <a:gd name="T101" fmla="*/ 502 h 1017"/>
                <a:gd name="T102" fmla="*/ 775 w 1019"/>
                <a:gd name="T103" fmla="*/ 538 h 1017"/>
                <a:gd name="T104" fmla="*/ 810 w 1019"/>
                <a:gd name="T105" fmla="*/ 544 h 1017"/>
                <a:gd name="T106" fmla="*/ 874 w 1019"/>
                <a:gd name="T107" fmla="*/ 457 h 1017"/>
                <a:gd name="T108" fmla="*/ 881 w 1019"/>
                <a:gd name="T109" fmla="*/ 29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9" h="1017">
                  <a:moveTo>
                    <a:pt x="653" y="0"/>
                  </a:moveTo>
                  <a:lnTo>
                    <a:pt x="653" y="0"/>
                  </a:lnTo>
                  <a:lnTo>
                    <a:pt x="634" y="0"/>
                  </a:lnTo>
                  <a:lnTo>
                    <a:pt x="615" y="1"/>
                  </a:lnTo>
                  <a:lnTo>
                    <a:pt x="597" y="5"/>
                  </a:lnTo>
                  <a:lnTo>
                    <a:pt x="579" y="8"/>
                  </a:lnTo>
                  <a:lnTo>
                    <a:pt x="562" y="11"/>
                  </a:lnTo>
                  <a:lnTo>
                    <a:pt x="544" y="16"/>
                  </a:lnTo>
                  <a:lnTo>
                    <a:pt x="527" y="22"/>
                  </a:lnTo>
                  <a:lnTo>
                    <a:pt x="510" y="28"/>
                  </a:lnTo>
                  <a:lnTo>
                    <a:pt x="494" y="36"/>
                  </a:lnTo>
                  <a:lnTo>
                    <a:pt x="479" y="44"/>
                  </a:lnTo>
                  <a:lnTo>
                    <a:pt x="463" y="53"/>
                  </a:lnTo>
                  <a:lnTo>
                    <a:pt x="449" y="63"/>
                  </a:lnTo>
                  <a:lnTo>
                    <a:pt x="434" y="72"/>
                  </a:lnTo>
                  <a:lnTo>
                    <a:pt x="420" y="84"/>
                  </a:lnTo>
                  <a:lnTo>
                    <a:pt x="407" y="95"/>
                  </a:lnTo>
                  <a:lnTo>
                    <a:pt x="394" y="108"/>
                  </a:lnTo>
                  <a:lnTo>
                    <a:pt x="382" y="119"/>
                  </a:lnTo>
                  <a:lnTo>
                    <a:pt x="371" y="133"/>
                  </a:lnTo>
                  <a:lnTo>
                    <a:pt x="360" y="147"/>
                  </a:lnTo>
                  <a:lnTo>
                    <a:pt x="349" y="161"/>
                  </a:lnTo>
                  <a:lnTo>
                    <a:pt x="339" y="176"/>
                  </a:lnTo>
                  <a:lnTo>
                    <a:pt x="331" y="191"/>
                  </a:lnTo>
                  <a:lnTo>
                    <a:pt x="323" y="207"/>
                  </a:lnTo>
                  <a:lnTo>
                    <a:pt x="316" y="223"/>
                  </a:lnTo>
                  <a:lnTo>
                    <a:pt x="309" y="240"/>
                  </a:lnTo>
                  <a:lnTo>
                    <a:pt x="303" y="257"/>
                  </a:lnTo>
                  <a:lnTo>
                    <a:pt x="299" y="274"/>
                  </a:lnTo>
                  <a:lnTo>
                    <a:pt x="294" y="292"/>
                  </a:lnTo>
                  <a:lnTo>
                    <a:pt x="291" y="310"/>
                  </a:lnTo>
                  <a:lnTo>
                    <a:pt x="289" y="329"/>
                  </a:lnTo>
                  <a:lnTo>
                    <a:pt x="287" y="347"/>
                  </a:lnTo>
                  <a:lnTo>
                    <a:pt x="287" y="366"/>
                  </a:lnTo>
                  <a:lnTo>
                    <a:pt x="287" y="366"/>
                  </a:lnTo>
                  <a:lnTo>
                    <a:pt x="288" y="390"/>
                  </a:lnTo>
                  <a:lnTo>
                    <a:pt x="290" y="414"/>
                  </a:lnTo>
                  <a:lnTo>
                    <a:pt x="294" y="438"/>
                  </a:lnTo>
                  <a:lnTo>
                    <a:pt x="300" y="462"/>
                  </a:lnTo>
                  <a:lnTo>
                    <a:pt x="306" y="484"/>
                  </a:lnTo>
                  <a:lnTo>
                    <a:pt x="315" y="506"/>
                  </a:lnTo>
                  <a:lnTo>
                    <a:pt x="324" y="527"/>
                  </a:lnTo>
                  <a:lnTo>
                    <a:pt x="336" y="547"/>
                  </a:lnTo>
                  <a:lnTo>
                    <a:pt x="28" y="854"/>
                  </a:lnTo>
                  <a:lnTo>
                    <a:pt x="28" y="854"/>
                  </a:lnTo>
                  <a:lnTo>
                    <a:pt x="22" y="862"/>
                  </a:lnTo>
                  <a:lnTo>
                    <a:pt x="16" y="869"/>
                  </a:lnTo>
                  <a:lnTo>
                    <a:pt x="11" y="878"/>
                  </a:lnTo>
                  <a:lnTo>
                    <a:pt x="7" y="887"/>
                  </a:lnTo>
                  <a:lnTo>
                    <a:pt x="5" y="895"/>
                  </a:lnTo>
                  <a:lnTo>
                    <a:pt x="2" y="904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0"/>
                  </a:lnTo>
                  <a:lnTo>
                    <a:pt x="5" y="950"/>
                  </a:lnTo>
                  <a:lnTo>
                    <a:pt x="7" y="958"/>
                  </a:lnTo>
                  <a:lnTo>
                    <a:pt x="11" y="967"/>
                  </a:lnTo>
                  <a:lnTo>
                    <a:pt x="16" y="974"/>
                  </a:lnTo>
                  <a:lnTo>
                    <a:pt x="22" y="982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6" y="996"/>
                  </a:lnTo>
                  <a:lnTo>
                    <a:pt x="43" y="1002"/>
                  </a:lnTo>
                  <a:lnTo>
                    <a:pt x="52" y="1007"/>
                  </a:lnTo>
                  <a:lnTo>
                    <a:pt x="59" y="1011"/>
                  </a:lnTo>
                  <a:lnTo>
                    <a:pt x="69" y="1014"/>
                  </a:lnTo>
                  <a:lnTo>
                    <a:pt x="78" y="1016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4" y="1017"/>
                  </a:lnTo>
                  <a:lnTo>
                    <a:pt x="114" y="1016"/>
                  </a:lnTo>
                  <a:lnTo>
                    <a:pt x="123" y="1014"/>
                  </a:lnTo>
                  <a:lnTo>
                    <a:pt x="131" y="1011"/>
                  </a:lnTo>
                  <a:lnTo>
                    <a:pt x="140" y="1007"/>
                  </a:lnTo>
                  <a:lnTo>
                    <a:pt x="148" y="1002"/>
                  </a:lnTo>
                  <a:lnTo>
                    <a:pt x="156" y="996"/>
                  </a:lnTo>
                  <a:lnTo>
                    <a:pt x="163" y="990"/>
                  </a:lnTo>
                  <a:lnTo>
                    <a:pt x="470" y="683"/>
                  </a:lnTo>
                  <a:lnTo>
                    <a:pt x="470" y="683"/>
                  </a:lnTo>
                  <a:lnTo>
                    <a:pt x="492" y="693"/>
                  </a:lnTo>
                  <a:lnTo>
                    <a:pt x="512" y="703"/>
                  </a:lnTo>
                  <a:lnTo>
                    <a:pt x="535" y="712"/>
                  </a:lnTo>
                  <a:lnTo>
                    <a:pt x="557" y="718"/>
                  </a:lnTo>
                  <a:lnTo>
                    <a:pt x="580" y="724"/>
                  </a:lnTo>
                  <a:lnTo>
                    <a:pt x="604" y="728"/>
                  </a:lnTo>
                  <a:lnTo>
                    <a:pt x="628" y="731"/>
                  </a:lnTo>
                  <a:lnTo>
                    <a:pt x="653" y="731"/>
                  </a:lnTo>
                  <a:lnTo>
                    <a:pt x="653" y="731"/>
                  </a:lnTo>
                  <a:lnTo>
                    <a:pt x="672" y="731"/>
                  </a:lnTo>
                  <a:lnTo>
                    <a:pt x="690" y="730"/>
                  </a:lnTo>
                  <a:lnTo>
                    <a:pt x="708" y="727"/>
                  </a:lnTo>
                  <a:lnTo>
                    <a:pt x="727" y="723"/>
                  </a:lnTo>
                  <a:lnTo>
                    <a:pt x="744" y="720"/>
                  </a:lnTo>
                  <a:lnTo>
                    <a:pt x="762" y="715"/>
                  </a:lnTo>
                  <a:lnTo>
                    <a:pt x="778" y="709"/>
                  </a:lnTo>
                  <a:lnTo>
                    <a:pt x="795" y="703"/>
                  </a:lnTo>
                  <a:lnTo>
                    <a:pt x="811" y="696"/>
                  </a:lnTo>
                  <a:lnTo>
                    <a:pt x="828" y="687"/>
                  </a:lnTo>
                  <a:lnTo>
                    <a:pt x="843" y="678"/>
                  </a:lnTo>
                  <a:lnTo>
                    <a:pt x="858" y="669"/>
                  </a:lnTo>
                  <a:lnTo>
                    <a:pt x="872" y="659"/>
                  </a:lnTo>
                  <a:lnTo>
                    <a:pt x="886" y="647"/>
                  </a:lnTo>
                  <a:lnTo>
                    <a:pt x="898" y="637"/>
                  </a:lnTo>
                  <a:lnTo>
                    <a:pt x="911" y="624"/>
                  </a:lnTo>
                  <a:lnTo>
                    <a:pt x="924" y="612"/>
                  </a:lnTo>
                  <a:lnTo>
                    <a:pt x="935" y="598"/>
                  </a:lnTo>
                  <a:lnTo>
                    <a:pt x="947" y="584"/>
                  </a:lnTo>
                  <a:lnTo>
                    <a:pt x="956" y="570"/>
                  </a:lnTo>
                  <a:lnTo>
                    <a:pt x="966" y="555"/>
                  </a:lnTo>
                  <a:lnTo>
                    <a:pt x="975" y="540"/>
                  </a:lnTo>
                  <a:lnTo>
                    <a:pt x="983" y="524"/>
                  </a:lnTo>
                  <a:lnTo>
                    <a:pt x="991" y="508"/>
                  </a:lnTo>
                  <a:lnTo>
                    <a:pt x="997" y="492"/>
                  </a:lnTo>
                  <a:lnTo>
                    <a:pt x="1002" y="475"/>
                  </a:lnTo>
                  <a:lnTo>
                    <a:pt x="1008" y="457"/>
                  </a:lnTo>
                  <a:lnTo>
                    <a:pt x="1011" y="439"/>
                  </a:lnTo>
                  <a:lnTo>
                    <a:pt x="1014" y="421"/>
                  </a:lnTo>
                  <a:lnTo>
                    <a:pt x="1018" y="403"/>
                  </a:lnTo>
                  <a:lnTo>
                    <a:pt x="1019" y="384"/>
                  </a:lnTo>
                  <a:lnTo>
                    <a:pt x="1019" y="366"/>
                  </a:lnTo>
                  <a:lnTo>
                    <a:pt x="1019" y="366"/>
                  </a:lnTo>
                  <a:lnTo>
                    <a:pt x="1019" y="347"/>
                  </a:lnTo>
                  <a:lnTo>
                    <a:pt x="1018" y="329"/>
                  </a:lnTo>
                  <a:lnTo>
                    <a:pt x="1014" y="310"/>
                  </a:lnTo>
                  <a:lnTo>
                    <a:pt x="1011" y="292"/>
                  </a:lnTo>
                  <a:lnTo>
                    <a:pt x="1008" y="274"/>
                  </a:lnTo>
                  <a:lnTo>
                    <a:pt x="1002" y="257"/>
                  </a:lnTo>
                  <a:lnTo>
                    <a:pt x="997" y="240"/>
                  </a:lnTo>
                  <a:lnTo>
                    <a:pt x="991" y="223"/>
                  </a:lnTo>
                  <a:lnTo>
                    <a:pt x="983" y="207"/>
                  </a:lnTo>
                  <a:lnTo>
                    <a:pt x="975" y="191"/>
                  </a:lnTo>
                  <a:lnTo>
                    <a:pt x="966" y="176"/>
                  </a:lnTo>
                  <a:lnTo>
                    <a:pt x="956" y="161"/>
                  </a:lnTo>
                  <a:lnTo>
                    <a:pt x="947" y="147"/>
                  </a:lnTo>
                  <a:lnTo>
                    <a:pt x="935" y="133"/>
                  </a:lnTo>
                  <a:lnTo>
                    <a:pt x="924" y="119"/>
                  </a:lnTo>
                  <a:lnTo>
                    <a:pt x="911" y="108"/>
                  </a:lnTo>
                  <a:lnTo>
                    <a:pt x="898" y="95"/>
                  </a:lnTo>
                  <a:lnTo>
                    <a:pt x="886" y="84"/>
                  </a:lnTo>
                  <a:lnTo>
                    <a:pt x="872" y="72"/>
                  </a:lnTo>
                  <a:lnTo>
                    <a:pt x="858" y="63"/>
                  </a:lnTo>
                  <a:lnTo>
                    <a:pt x="843" y="53"/>
                  </a:lnTo>
                  <a:lnTo>
                    <a:pt x="828" y="44"/>
                  </a:lnTo>
                  <a:lnTo>
                    <a:pt x="811" y="36"/>
                  </a:lnTo>
                  <a:lnTo>
                    <a:pt x="795" y="28"/>
                  </a:lnTo>
                  <a:lnTo>
                    <a:pt x="778" y="22"/>
                  </a:lnTo>
                  <a:lnTo>
                    <a:pt x="762" y="16"/>
                  </a:lnTo>
                  <a:lnTo>
                    <a:pt x="744" y="11"/>
                  </a:lnTo>
                  <a:lnTo>
                    <a:pt x="727" y="8"/>
                  </a:lnTo>
                  <a:lnTo>
                    <a:pt x="708" y="5"/>
                  </a:lnTo>
                  <a:lnTo>
                    <a:pt x="690" y="1"/>
                  </a:lnTo>
                  <a:lnTo>
                    <a:pt x="672" y="0"/>
                  </a:lnTo>
                  <a:lnTo>
                    <a:pt x="653" y="0"/>
                  </a:lnTo>
                  <a:lnTo>
                    <a:pt x="653" y="0"/>
                  </a:lnTo>
                  <a:close/>
                  <a:moveTo>
                    <a:pt x="118" y="944"/>
                  </a:moveTo>
                  <a:lnTo>
                    <a:pt x="118" y="944"/>
                  </a:lnTo>
                  <a:lnTo>
                    <a:pt x="112" y="950"/>
                  </a:lnTo>
                  <a:lnTo>
                    <a:pt x="105" y="952"/>
                  </a:lnTo>
                  <a:lnTo>
                    <a:pt x="100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92" y="954"/>
                  </a:lnTo>
                  <a:lnTo>
                    <a:pt x="86" y="952"/>
                  </a:lnTo>
                  <a:lnTo>
                    <a:pt x="80" y="950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8" y="938"/>
                  </a:lnTo>
                  <a:lnTo>
                    <a:pt x="66" y="933"/>
                  </a:lnTo>
                  <a:lnTo>
                    <a:pt x="65" y="926"/>
                  </a:lnTo>
                  <a:lnTo>
                    <a:pt x="64" y="922"/>
                  </a:lnTo>
                  <a:lnTo>
                    <a:pt x="64" y="922"/>
                  </a:lnTo>
                  <a:lnTo>
                    <a:pt x="65" y="918"/>
                  </a:lnTo>
                  <a:lnTo>
                    <a:pt x="66" y="912"/>
                  </a:lnTo>
                  <a:lnTo>
                    <a:pt x="68" y="906"/>
                  </a:lnTo>
                  <a:lnTo>
                    <a:pt x="73" y="899"/>
                  </a:lnTo>
                  <a:lnTo>
                    <a:pt x="373" y="600"/>
                  </a:lnTo>
                  <a:lnTo>
                    <a:pt x="373" y="600"/>
                  </a:lnTo>
                  <a:lnTo>
                    <a:pt x="383" y="613"/>
                  </a:lnTo>
                  <a:lnTo>
                    <a:pt x="394" y="624"/>
                  </a:lnTo>
                  <a:lnTo>
                    <a:pt x="406" y="635"/>
                  </a:lnTo>
                  <a:lnTo>
                    <a:pt x="418" y="645"/>
                  </a:lnTo>
                  <a:lnTo>
                    <a:pt x="118" y="944"/>
                  </a:lnTo>
                  <a:close/>
                  <a:moveTo>
                    <a:pt x="653" y="668"/>
                  </a:moveTo>
                  <a:lnTo>
                    <a:pt x="653" y="668"/>
                  </a:lnTo>
                  <a:lnTo>
                    <a:pt x="638" y="668"/>
                  </a:lnTo>
                  <a:lnTo>
                    <a:pt x="622" y="667"/>
                  </a:lnTo>
                  <a:lnTo>
                    <a:pt x="607" y="664"/>
                  </a:lnTo>
                  <a:lnTo>
                    <a:pt x="592" y="661"/>
                  </a:lnTo>
                  <a:lnTo>
                    <a:pt x="578" y="658"/>
                  </a:lnTo>
                  <a:lnTo>
                    <a:pt x="563" y="654"/>
                  </a:lnTo>
                  <a:lnTo>
                    <a:pt x="549" y="649"/>
                  </a:lnTo>
                  <a:lnTo>
                    <a:pt x="536" y="644"/>
                  </a:lnTo>
                  <a:lnTo>
                    <a:pt x="522" y="638"/>
                  </a:lnTo>
                  <a:lnTo>
                    <a:pt x="509" y="631"/>
                  </a:lnTo>
                  <a:lnTo>
                    <a:pt x="496" y="624"/>
                  </a:lnTo>
                  <a:lnTo>
                    <a:pt x="484" y="616"/>
                  </a:lnTo>
                  <a:lnTo>
                    <a:pt x="472" y="608"/>
                  </a:lnTo>
                  <a:lnTo>
                    <a:pt x="461" y="599"/>
                  </a:lnTo>
                  <a:lnTo>
                    <a:pt x="450" y="589"/>
                  </a:lnTo>
                  <a:lnTo>
                    <a:pt x="439" y="580"/>
                  </a:lnTo>
                  <a:lnTo>
                    <a:pt x="430" y="569"/>
                  </a:lnTo>
                  <a:lnTo>
                    <a:pt x="420" y="558"/>
                  </a:lnTo>
                  <a:lnTo>
                    <a:pt x="410" y="546"/>
                  </a:lnTo>
                  <a:lnTo>
                    <a:pt x="402" y="535"/>
                  </a:lnTo>
                  <a:lnTo>
                    <a:pt x="394" y="522"/>
                  </a:lnTo>
                  <a:lnTo>
                    <a:pt x="387" y="510"/>
                  </a:lnTo>
                  <a:lnTo>
                    <a:pt x="380" y="496"/>
                  </a:lnTo>
                  <a:lnTo>
                    <a:pt x="374" y="483"/>
                  </a:lnTo>
                  <a:lnTo>
                    <a:pt x="368" y="469"/>
                  </a:lnTo>
                  <a:lnTo>
                    <a:pt x="364" y="455"/>
                  </a:lnTo>
                  <a:lnTo>
                    <a:pt x="360" y="441"/>
                  </a:lnTo>
                  <a:lnTo>
                    <a:pt x="357" y="426"/>
                  </a:lnTo>
                  <a:lnTo>
                    <a:pt x="354" y="411"/>
                  </a:lnTo>
                  <a:lnTo>
                    <a:pt x="352" y="396"/>
                  </a:lnTo>
                  <a:lnTo>
                    <a:pt x="351" y="381"/>
                  </a:lnTo>
                  <a:lnTo>
                    <a:pt x="350" y="366"/>
                  </a:lnTo>
                  <a:lnTo>
                    <a:pt x="350" y="366"/>
                  </a:lnTo>
                  <a:lnTo>
                    <a:pt x="351" y="350"/>
                  </a:lnTo>
                  <a:lnTo>
                    <a:pt x="352" y="335"/>
                  </a:lnTo>
                  <a:lnTo>
                    <a:pt x="354" y="320"/>
                  </a:lnTo>
                  <a:lnTo>
                    <a:pt x="357" y="305"/>
                  </a:lnTo>
                  <a:lnTo>
                    <a:pt x="360" y="290"/>
                  </a:lnTo>
                  <a:lnTo>
                    <a:pt x="364" y="276"/>
                  </a:lnTo>
                  <a:lnTo>
                    <a:pt x="368" y="262"/>
                  </a:lnTo>
                  <a:lnTo>
                    <a:pt x="374" y="248"/>
                  </a:lnTo>
                  <a:lnTo>
                    <a:pt x="380" y="235"/>
                  </a:lnTo>
                  <a:lnTo>
                    <a:pt x="387" y="221"/>
                  </a:lnTo>
                  <a:lnTo>
                    <a:pt x="394" y="209"/>
                  </a:lnTo>
                  <a:lnTo>
                    <a:pt x="402" y="197"/>
                  </a:lnTo>
                  <a:lnTo>
                    <a:pt x="410" y="185"/>
                  </a:lnTo>
                  <a:lnTo>
                    <a:pt x="420" y="173"/>
                  </a:lnTo>
                  <a:lnTo>
                    <a:pt x="430" y="162"/>
                  </a:lnTo>
                  <a:lnTo>
                    <a:pt x="439" y="152"/>
                  </a:lnTo>
                  <a:lnTo>
                    <a:pt x="450" y="142"/>
                  </a:lnTo>
                  <a:lnTo>
                    <a:pt x="461" y="132"/>
                  </a:lnTo>
                  <a:lnTo>
                    <a:pt x="472" y="124"/>
                  </a:lnTo>
                  <a:lnTo>
                    <a:pt x="484" y="115"/>
                  </a:lnTo>
                  <a:lnTo>
                    <a:pt x="496" y="108"/>
                  </a:lnTo>
                  <a:lnTo>
                    <a:pt x="509" y="100"/>
                  </a:lnTo>
                  <a:lnTo>
                    <a:pt x="522" y="94"/>
                  </a:lnTo>
                  <a:lnTo>
                    <a:pt x="536" y="87"/>
                  </a:lnTo>
                  <a:lnTo>
                    <a:pt x="549" y="82"/>
                  </a:lnTo>
                  <a:lnTo>
                    <a:pt x="563" y="78"/>
                  </a:lnTo>
                  <a:lnTo>
                    <a:pt x="578" y="73"/>
                  </a:lnTo>
                  <a:lnTo>
                    <a:pt x="592" y="70"/>
                  </a:lnTo>
                  <a:lnTo>
                    <a:pt x="607" y="67"/>
                  </a:lnTo>
                  <a:lnTo>
                    <a:pt x="622" y="65"/>
                  </a:lnTo>
                  <a:lnTo>
                    <a:pt x="638" y="64"/>
                  </a:lnTo>
                  <a:lnTo>
                    <a:pt x="653" y="64"/>
                  </a:lnTo>
                  <a:lnTo>
                    <a:pt x="653" y="64"/>
                  </a:lnTo>
                  <a:lnTo>
                    <a:pt x="669" y="64"/>
                  </a:lnTo>
                  <a:lnTo>
                    <a:pt x="684" y="65"/>
                  </a:lnTo>
                  <a:lnTo>
                    <a:pt x="699" y="67"/>
                  </a:lnTo>
                  <a:lnTo>
                    <a:pt x="714" y="70"/>
                  </a:lnTo>
                  <a:lnTo>
                    <a:pt x="729" y="73"/>
                  </a:lnTo>
                  <a:lnTo>
                    <a:pt x="743" y="78"/>
                  </a:lnTo>
                  <a:lnTo>
                    <a:pt x="757" y="82"/>
                  </a:lnTo>
                  <a:lnTo>
                    <a:pt x="771" y="87"/>
                  </a:lnTo>
                  <a:lnTo>
                    <a:pt x="784" y="94"/>
                  </a:lnTo>
                  <a:lnTo>
                    <a:pt x="796" y="100"/>
                  </a:lnTo>
                  <a:lnTo>
                    <a:pt x="809" y="108"/>
                  </a:lnTo>
                  <a:lnTo>
                    <a:pt x="822" y="115"/>
                  </a:lnTo>
                  <a:lnTo>
                    <a:pt x="834" y="124"/>
                  </a:lnTo>
                  <a:lnTo>
                    <a:pt x="845" y="132"/>
                  </a:lnTo>
                  <a:lnTo>
                    <a:pt x="857" y="142"/>
                  </a:lnTo>
                  <a:lnTo>
                    <a:pt x="866" y="152"/>
                  </a:lnTo>
                  <a:lnTo>
                    <a:pt x="877" y="162"/>
                  </a:lnTo>
                  <a:lnTo>
                    <a:pt x="887" y="173"/>
                  </a:lnTo>
                  <a:lnTo>
                    <a:pt x="895" y="185"/>
                  </a:lnTo>
                  <a:lnTo>
                    <a:pt x="904" y="197"/>
                  </a:lnTo>
                  <a:lnTo>
                    <a:pt x="911" y="209"/>
                  </a:lnTo>
                  <a:lnTo>
                    <a:pt x="919" y="221"/>
                  </a:lnTo>
                  <a:lnTo>
                    <a:pt x="925" y="235"/>
                  </a:lnTo>
                  <a:lnTo>
                    <a:pt x="932" y="248"/>
                  </a:lnTo>
                  <a:lnTo>
                    <a:pt x="937" y="262"/>
                  </a:lnTo>
                  <a:lnTo>
                    <a:pt x="941" y="276"/>
                  </a:lnTo>
                  <a:lnTo>
                    <a:pt x="946" y="290"/>
                  </a:lnTo>
                  <a:lnTo>
                    <a:pt x="949" y="305"/>
                  </a:lnTo>
                  <a:lnTo>
                    <a:pt x="952" y="320"/>
                  </a:lnTo>
                  <a:lnTo>
                    <a:pt x="954" y="335"/>
                  </a:lnTo>
                  <a:lnTo>
                    <a:pt x="955" y="350"/>
                  </a:lnTo>
                  <a:lnTo>
                    <a:pt x="955" y="366"/>
                  </a:lnTo>
                  <a:lnTo>
                    <a:pt x="955" y="366"/>
                  </a:lnTo>
                  <a:lnTo>
                    <a:pt x="955" y="381"/>
                  </a:lnTo>
                  <a:lnTo>
                    <a:pt x="954" y="396"/>
                  </a:lnTo>
                  <a:lnTo>
                    <a:pt x="952" y="411"/>
                  </a:lnTo>
                  <a:lnTo>
                    <a:pt x="949" y="426"/>
                  </a:lnTo>
                  <a:lnTo>
                    <a:pt x="946" y="441"/>
                  </a:lnTo>
                  <a:lnTo>
                    <a:pt x="941" y="455"/>
                  </a:lnTo>
                  <a:lnTo>
                    <a:pt x="937" y="469"/>
                  </a:lnTo>
                  <a:lnTo>
                    <a:pt x="932" y="483"/>
                  </a:lnTo>
                  <a:lnTo>
                    <a:pt x="925" y="496"/>
                  </a:lnTo>
                  <a:lnTo>
                    <a:pt x="919" y="510"/>
                  </a:lnTo>
                  <a:lnTo>
                    <a:pt x="911" y="522"/>
                  </a:lnTo>
                  <a:lnTo>
                    <a:pt x="904" y="535"/>
                  </a:lnTo>
                  <a:lnTo>
                    <a:pt x="895" y="546"/>
                  </a:lnTo>
                  <a:lnTo>
                    <a:pt x="887" y="558"/>
                  </a:lnTo>
                  <a:lnTo>
                    <a:pt x="877" y="569"/>
                  </a:lnTo>
                  <a:lnTo>
                    <a:pt x="866" y="580"/>
                  </a:lnTo>
                  <a:lnTo>
                    <a:pt x="857" y="589"/>
                  </a:lnTo>
                  <a:lnTo>
                    <a:pt x="845" y="599"/>
                  </a:lnTo>
                  <a:lnTo>
                    <a:pt x="834" y="608"/>
                  </a:lnTo>
                  <a:lnTo>
                    <a:pt x="822" y="616"/>
                  </a:lnTo>
                  <a:lnTo>
                    <a:pt x="809" y="624"/>
                  </a:lnTo>
                  <a:lnTo>
                    <a:pt x="796" y="631"/>
                  </a:lnTo>
                  <a:lnTo>
                    <a:pt x="784" y="638"/>
                  </a:lnTo>
                  <a:lnTo>
                    <a:pt x="771" y="644"/>
                  </a:lnTo>
                  <a:lnTo>
                    <a:pt x="757" y="649"/>
                  </a:lnTo>
                  <a:lnTo>
                    <a:pt x="743" y="654"/>
                  </a:lnTo>
                  <a:lnTo>
                    <a:pt x="729" y="658"/>
                  </a:lnTo>
                  <a:lnTo>
                    <a:pt x="714" y="661"/>
                  </a:lnTo>
                  <a:lnTo>
                    <a:pt x="699" y="664"/>
                  </a:lnTo>
                  <a:lnTo>
                    <a:pt x="684" y="667"/>
                  </a:lnTo>
                  <a:lnTo>
                    <a:pt x="669" y="668"/>
                  </a:lnTo>
                  <a:lnTo>
                    <a:pt x="653" y="668"/>
                  </a:lnTo>
                  <a:lnTo>
                    <a:pt x="653" y="668"/>
                  </a:lnTo>
                  <a:close/>
                  <a:moveTo>
                    <a:pt x="820" y="193"/>
                  </a:moveTo>
                  <a:lnTo>
                    <a:pt x="820" y="193"/>
                  </a:lnTo>
                  <a:lnTo>
                    <a:pt x="816" y="190"/>
                  </a:lnTo>
                  <a:lnTo>
                    <a:pt x="810" y="187"/>
                  </a:lnTo>
                  <a:lnTo>
                    <a:pt x="804" y="185"/>
                  </a:lnTo>
                  <a:lnTo>
                    <a:pt x="798" y="185"/>
                  </a:lnTo>
                  <a:lnTo>
                    <a:pt x="792" y="185"/>
                  </a:lnTo>
                  <a:lnTo>
                    <a:pt x="786" y="187"/>
                  </a:lnTo>
                  <a:lnTo>
                    <a:pt x="780" y="190"/>
                  </a:lnTo>
                  <a:lnTo>
                    <a:pt x="775" y="193"/>
                  </a:lnTo>
                  <a:lnTo>
                    <a:pt x="775" y="193"/>
                  </a:lnTo>
                  <a:lnTo>
                    <a:pt x="772" y="199"/>
                  </a:lnTo>
                  <a:lnTo>
                    <a:pt x="769" y="204"/>
                  </a:lnTo>
                  <a:lnTo>
                    <a:pt x="766" y="211"/>
                  </a:lnTo>
                  <a:lnTo>
                    <a:pt x="766" y="216"/>
                  </a:lnTo>
                  <a:lnTo>
                    <a:pt x="766" y="222"/>
                  </a:lnTo>
                  <a:lnTo>
                    <a:pt x="769" y="229"/>
                  </a:lnTo>
                  <a:lnTo>
                    <a:pt x="772" y="234"/>
                  </a:lnTo>
                  <a:lnTo>
                    <a:pt x="775" y="238"/>
                  </a:lnTo>
                  <a:lnTo>
                    <a:pt x="775" y="238"/>
                  </a:lnTo>
                  <a:lnTo>
                    <a:pt x="788" y="252"/>
                  </a:lnTo>
                  <a:lnTo>
                    <a:pt x="799" y="267"/>
                  </a:lnTo>
                  <a:lnTo>
                    <a:pt x="807" y="282"/>
                  </a:lnTo>
                  <a:lnTo>
                    <a:pt x="815" y="299"/>
                  </a:lnTo>
                  <a:lnTo>
                    <a:pt x="820" y="315"/>
                  </a:lnTo>
                  <a:lnTo>
                    <a:pt x="824" y="332"/>
                  </a:lnTo>
                  <a:lnTo>
                    <a:pt x="828" y="348"/>
                  </a:lnTo>
                  <a:lnTo>
                    <a:pt x="828" y="366"/>
                  </a:lnTo>
                  <a:lnTo>
                    <a:pt x="828" y="383"/>
                  </a:lnTo>
                  <a:lnTo>
                    <a:pt x="824" y="399"/>
                  </a:lnTo>
                  <a:lnTo>
                    <a:pt x="820" y="417"/>
                  </a:lnTo>
                  <a:lnTo>
                    <a:pt x="815" y="433"/>
                  </a:lnTo>
                  <a:lnTo>
                    <a:pt x="807" y="449"/>
                  </a:lnTo>
                  <a:lnTo>
                    <a:pt x="799" y="464"/>
                  </a:lnTo>
                  <a:lnTo>
                    <a:pt x="788" y="479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2" y="497"/>
                  </a:lnTo>
                  <a:lnTo>
                    <a:pt x="769" y="502"/>
                  </a:lnTo>
                  <a:lnTo>
                    <a:pt x="766" y="509"/>
                  </a:lnTo>
                  <a:lnTo>
                    <a:pt x="766" y="515"/>
                  </a:lnTo>
                  <a:lnTo>
                    <a:pt x="766" y="521"/>
                  </a:lnTo>
                  <a:lnTo>
                    <a:pt x="769" y="527"/>
                  </a:lnTo>
                  <a:lnTo>
                    <a:pt x="772" y="532"/>
                  </a:lnTo>
                  <a:lnTo>
                    <a:pt x="775" y="538"/>
                  </a:lnTo>
                  <a:lnTo>
                    <a:pt x="775" y="538"/>
                  </a:lnTo>
                  <a:lnTo>
                    <a:pt x="780" y="541"/>
                  </a:lnTo>
                  <a:lnTo>
                    <a:pt x="786" y="544"/>
                  </a:lnTo>
                  <a:lnTo>
                    <a:pt x="792" y="546"/>
                  </a:lnTo>
                  <a:lnTo>
                    <a:pt x="798" y="546"/>
                  </a:lnTo>
                  <a:lnTo>
                    <a:pt x="798" y="546"/>
                  </a:lnTo>
                  <a:lnTo>
                    <a:pt x="804" y="546"/>
                  </a:lnTo>
                  <a:lnTo>
                    <a:pt x="810" y="544"/>
                  </a:lnTo>
                  <a:lnTo>
                    <a:pt x="816" y="541"/>
                  </a:lnTo>
                  <a:lnTo>
                    <a:pt x="820" y="538"/>
                  </a:lnTo>
                  <a:lnTo>
                    <a:pt x="820" y="538"/>
                  </a:lnTo>
                  <a:lnTo>
                    <a:pt x="837" y="518"/>
                  </a:lnTo>
                  <a:lnTo>
                    <a:pt x="851" y="499"/>
                  </a:lnTo>
                  <a:lnTo>
                    <a:pt x="864" y="479"/>
                  </a:lnTo>
                  <a:lnTo>
                    <a:pt x="874" y="457"/>
                  </a:lnTo>
                  <a:lnTo>
                    <a:pt x="881" y="435"/>
                  </a:lnTo>
                  <a:lnTo>
                    <a:pt x="887" y="412"/>
                  </a:lnTo>
                  <a:lnTo>
                    <a:pt x="891" y="389"/>
                  </a:lnTo>
                  <a:lnTo>
                    <a:pt x="892" y="366"/>
                  </a:lnTo>
                  <a:lnTo>
                    <a:pt x="891" y="343"/>
                  </a:lnTo>
                  <a:lnTo>
                    <a:pt x="887" y="319"/>
                  </a:lnTo>
                  <a:lnTo>
                    <a:pt x="881" y="296"/>
                  </a:lnTo>
                  <a:lnTo>
                    <a:pt x="874" y="274"/>
                  </a:lnTo>
                  <a:lnTo>
                    <a:pt x="864" y="252"/>
                  </a:lnTo>
                  <a:lnTo>
                    <a:pt x="851" y="232"/>
                  </a:lnTo>
                  <a:lnTo>
                    <a:pt x="837" y="213"/>
                  </a:lnTo>
                  <a:lnTo>
                    <a:pt x="820" y="193"/>
                  </a:lnTo>
                  <a:lnTo>
                    <a:pt x="820" y="1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402573A-F685-3B4B-BDCD-5499057B270A}"/>
              </a:ext>
            </a:extLst>
          </p:cNvPr>
          <p:cNvGrpSpPr/>
          <p:nvPr/>
        </p:nvGrpSpPr>
        <p:grpSpPr>
          <a:xfrm>
            <a:off x="4850422" y="4028639"/>
            <a:ext cx="939426" cy="1094347"/>
            <a:chOff x="4805847" y="3072445"/>
            <a:chExt cx="939426" cy="1094347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514FA68-6398-394D-8EE8-B4F6734FF2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772189" y="3703274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A6328E08-7B6C-4243-9017-4AE3C610B24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732290" y="3146002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115">
              <a:extLst>
                <a:ext uri="{FF2B5EF4-FFF2-40B4-BE49-F238E27FC236}">
                  <a16:creationId xmlns:a16="http://schemas.microsoft.com/office/drawing/2014/main" id="{FCF9E1D6-C13F-A64D-9962-FC372CB26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8670" y="3477443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ABE74D4-CC08-9A40-99E6-8F9A0A6FDB95}"/>
              </a:ext>
            </a:extLst>
          </p:cNvPr>
          <p:cNvGrpSpPr/>
          <p:nvPr/>
        </p:nvGrpSpPr>
        <p:grpSpPr>
          <a:xfrm>
            <a:off x="6491302" y="4028639"/>
            <a:ext cx="939426" cy="1094347"/>
            <a:chOff x="6446727" y="3072445"/>
            <a:chExt cx="939426" cy="1094347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0A9D39BC-0023-F142-854A-10D47EFD97B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22635" y="3106103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8C864682-6C7B-2646-8D68-0A0814DBCF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73170" y="3153809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9">
              <a:extLst>
                <a:ext uri="{FF2B5EF4-FFF2-40B4-BE49-F238E27FC236}">
                  <a16:creationId xmlns:a16="http://schemas.microsoft.com/office/drawing/2014/main" id="{D1271E65-8014-CE47-82E6-738ED9C6D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8297" y="3461597"/>
              <a:ext cx="322263" cy="323850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8F6F4C1-3DA3-3542-BCDA-FC36B703287B}"/>
              </a:ext>
            </a:extLst>
          </p:cNvPr>
          <p:cNvGrpSpPr/>
          <p:nvPr/>
        </p:nvGrpSpPr>
        <p:grpSpPr>
          <a:xfrm>
            <a:off x="4850422" y="5490058"/>
            <a:ext cx="939426" cy="1094347"/>
            <a:chOff x="4805847" y="4533864"/>
            <a:chExt cx="939426" cy="1094347"/>
          </a:xfrm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55EFF19E-52C3-1D43-96F6-0DF1FA0C10C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772189" y="5164693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85A0F4F6-0119-124A-8FF8-76AAEEC3C89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732290" y="4607421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CF22803-52CF-3A42-A7D9-0158D48B0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470" y="4915209"/>
              <a:ext cx="222250" cy="323850"/>
            </a:xfrm>
            <a:custGeom>
              <a:avLst/>
              <a:gdLst>
                <a:gd name="T0" fmla="*/ 474 w 700"/>
                <a:gd name="T1" fmla="*/ 694 h 1018"/>
                <a:gd name="T2" fmla="*/ 568 w 700"/>
                <a:gd name="T3" fmla="*/ 554 h 1018"/>
                <a:gd name="T4" fmla="*/ 555 w 700"/>
                <a:gd name="T5" fmla="*/ 136 h 1018"/>
                <a:gd name="T6" fmla="*/ 436 w 700"/>
                <a:gd name="T7" fmla="*/ 18 h 1018"/>
                <a:gd name="T8" fmla="*/ 284 w 700"/>
                <a:gd name="T9" fmla="*/ 11 h 1018"/>
                <a:gd name="T10" fmla="*/ 154 w 700"/>
                <a:gd name="T11" fmla="*/ 117 h 1018"/>
                <a:gd name="T12" fmla="*/ 128 w 700"/>
                <a:gd name="T13" fmla="*/ 532 h 1018"/>
                <a:gd name="T14" fmla="*/ 209 w 700"/>
                <a:gd name="T15" fmla="*/ 681 h 1018"/>
                <a:gd name="T16" fmla="*/ 350 w 700"/>
                <a:gd name="T17" fmla="*/ 732 h 1018"/>
                <a:gd name="T18" fmla="*/ 241 w 700"/>
                <a:gd name="T19" fmla="*/ 376 h 1018"/>
                <a:gd name="T20" fmla="*/ 252 w 700"/>
                <a:gd name="T21" fmla="*/ 338 h 1018"/>
                <a:gd name="T22" fmla="*/ 191 w 700"/>
                <a:gd name="T23" fmla="*/ 254 h 1018"/>
                <a:gd name="T24" fmla="*/ 252 w 700"/>
                <a:gd name="T25" fmla="*/ 235 h 1018"/>
                <a:gd name="T26" fmla="*/ 241 w 700"/>
                <a:gd name="T27" fmla="*/ 196 h 1018"/>
                <a:gd name="T28" fmla="*/ 208 w 700"/>
                <a:gd name="T29" fmla="*/ 152 h 1018"/>
                <a:gd name="T30" fmla="*/ 283 w 700"/>
                <a:gd name="T31" fmla="*/ 78 h 1018"/>
                <a:gd name="T32" fmla="*/ 378 w 700"/>
                <a:gd name="T33" fmla="*/ 66 h 1018"/>
                <a:gd name="T34" fmla="*/ 471 w 700"/>
                <a:gd name="T35" fmla="*/ 119 h 1018"/>
                <a:gd name="T36" fmla="*/ 477 w 700"/>
                <a:gd name="T37" fmla="*/ 191 h 1018"/>
                <a:gd name="T38" fmla="*/ 445 w 700"/>
                <a:gd name="T39" fmla="*/ 223 h 1018"/>
                <a:gd name="T40" fmla="*/ 471 w 700"/>
                <a:gd name="T41" fmla="*/ 254 h 1018"/>
                <a:gd name="T42" fmla="*/ 459 w 700"/>
                <a:gd name="T43" fmla="*/ 324 h 1018"/>
                <a:gd name="T44" fmla="*/ 448 w 700"/>
                <a:gd name="T45" fmla="*/ 363 h 1018"/>
                <a:gd name="T46" fmla="*/ 509 w 700"/>
                <a:gd name="T47" fmla="*/ 445 h 1018"/>
                <a:gd name="T48" fmla="*/ 448 w 700"/>
                <a:gd name="T49" fmla="*/ 464 h 1018"/>
                <a:gd name="T50" fmla="*/ 459 w 700"/>
                <a:gd name="T51" fmla="*/ 504 h 1018"/>
                <a:gd name="T52" fmla="*/ 502 w 700"/>
                <a:gd name="T53" fmla="*/ 557 h 1018"/>
                <a:gd name="T54" fmla="*/ 426 w 700"/>
                <a:gd name="T55" fmla="*/ 649 h 1018"/>
                <a:gd name="T56" fmla="*/ 318 w 700"/>
                <a:gd name="T57" fmla="*/ 665 h 1018"/>
                <a:gd name="T58" fmla="*/ 219 w 700"/>
                <a:gd name="T59" fmla="*/ 598 h 1018"/>
                <a:gd name="T60" fmla="*/ 223 w 700"/>
                <a:gd name="T61" fmla="*/ 510 h 1018"/>
                <a:gd name="T62" fmla="*/ 255 w 700"/>
                <a:gd name="T63" fmla="*/ 477 h 1018"/>
                <a:gd name="T64" fmla="*/ 229 w 700"/>
                <a:gd name="T65" fmla="*/ 446 h 1018"/>
                <a:gd name="T66" fmla="*/ 372 w 700"/>
                <a:gd name="T67" fmla="*/ 595 h 1018"/>
                <a:gd name="T68" fmla="*/ 379 w 700"/>
                <a:gd name="T69" fmla="*/ 147 h 1018"/>
                <a:gd name="T70" fmla="*/ 344 w 700"/>
                <a:gd name="T71" fmla="*/ 128 h 1018"/>
                <a:gd name="T72" fmla="*/ 318 w 700"/>
                <a:gd name="T73" fmla="*/ 573 h 1018"/>
                <a:gd name="T74" fmla="*/ 344 w 700"/>
                <a:gd name="T75" fmla="*/ 604 h 1018"/>
                <a:gd name="T76" fmla="*/ 499 w 700"/>
                <a:gd name="T77" fmla="*/ 826 h 1018"/>
                <a:gd name="T78" fmla="*/ 658 w 700"/>
                <a:gd name="T79" fmla="*/ 675 h 1018"/>
                <a:gd name="T80" fmla="*/ 699 w 700"/>
                <a:gd name="T81" fmla="*/ 503 h 1018"/>
                <a:gd name="T82" fmla="*/ 668 w 700"/>
                <a:gd name="T83" fmla="*/ 477 h 1018"/>
                <a:gd name="T84" fmla="*/ 636 w 700"/>
                <a:gd name="T85" fmla="*/ 510 h 1018"/>
                <a:gd name="T86" fmla="*/ 619 w 700"/>
                <a:gd name="T87" fmla="*/ 607 h 1018"/>
                <a:gd name="T88" fmla="*/ 562 w 700"/>
                <a:gd name="T89" fmla="*/ 702 h 1018"/>
                <a:gd name="T90" fmla="*/ 474 w 700"/>
                <a:gd name="T91" fmla="*/ 767 h 1018"/>
                <a:gd name="T92" fmla="*/ 364 w 700"/>
                <a:gd name="T93" fmla="*/ 795 h 1018"/>
                <a:gd name="T94" fmla="*/ 265 w 700"/>
                <a:gd name="T95" fmla="*/ 782 h 1018"/>
                <a:gd name="T96" fmla="*/ 168 w 700"/>
                <a:gd name="T97" fmla="*/ 729 h 1018"/>
                <a:gd name="T98" fmla="*/ 98 w 700"/>
                <a:gd name="T99" fmla="*/ 646 h 1018"/>
                <a:gd name="T100" fmla="*/ 65 w 700"/>
                <a:gd name="T101" fmla="*/ 539 h 1018"/>
                <a:gd name="T102" fmla="*/ 50 w 700"/>
                <a:gd name="T103" fmla="*/ 483 h 1018"/>
                <a:gd name="T104" fmla="*/ 9 w 700"/>
                <a:gd name="T105" fmla="*/ 487 h 1018"/>
                <a:gd name="T106" fmla="*/ 11 w 700"/>
                <a:gd name="T107" fmla="*/ 595 h 1018"/>
                <a:gd name="T108" fmla="*/ 131 w 700"/>
                <a:gd name="T109" fmla="*/ 781 h 1018"/>
                <a:gd name="T110" fmla="*/ 127 w 700"/>
                <a:gd name="T111" fmla="*/ 955 h 1018"/>
                <a:gd name="T112" fmla="*/ 95 w 700"/>
                <a:gd name="T113" fmla="*/ 986 h 1018"/>
                <a:gd name="T114" fmla="*/ 121 w 700"/>
                <a:gd name="T115" fmla="*/ 1017 h 1018"/>
                <a:gd name="T116" fmla="*/ 599 w 700"/>
                <a:gd name="T117" fmla="*/ 1004 h 1018"/>
                <a:gd name="T118" fmla="*/ 595 w 700"/>
                <a:gd name="T119" fmla="*/ 963 h 1018"/>
                <a:gd name="T120" fmla="*/ 318 w 700"/>
                <a:gd name="T121" fmla="*/ 85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0" h="1018">
                  <a:moveTo>
                    <a:pt x="350" y="732"/>
                  </a:moveTo>
                  <a:lnTo>
                    <a:pt x="350" y="732"/>
                  </a:lnTo>
                  <a:lnTo>
                    <a:pt x="373" y="731"/>
                  </a:lnTo>
                  <a:lnTo>
                    <a:pt x="394" y="727"/>
                  </a:lnTo>
                  <a:lnTo>
                    <a:pt x="416" y="722"/>
                  </a:lnTo>
                  <a:lnTo>
                    <a:pt x="436" y="714"/>
                  </a:lnTo>
                  <a:lnTo>
                    <a:pt x="456" y="705"/>
                  </a:lnTo>
                  <a:lnTo>
                    <a:pt x="474" y="694"/>
                  </a:lnTo>
                  <a:lnTo>
                    <a:pt x="491" y="681"/>
                  </a:lnTo>
                  <a:lnTo>
                    <a:pt x="507" y="666"/>
                  </a:lnTo>
                  <a:lnTo>
                    <a:pt x="522" y="651"/>
                  </a:lnTo>
                  <a:lnTo>
                    <a:pt x="535" y="634"/>
                  </a:lnTo>
                  <a:lnTo>
                    <a:pt x="546" y="615"/>
                  </a:lnTo>
                  <a:lnTo>
                    <a:pt x="555" y="595"/>
                  </a:lnTo>
                  <a:lnTo>
                    <a:pt x="563" y="575"/>
                  </a:lnTo>
                  <a:lnTo>
                    <a:pt x="568" y="554"/>
                  </a:lnTo>
                  <a:lnTo>
                    <a:pt x="572" y="532"/>
                  </a:lnTo>
                  <a:lnTo>
                    <a:pt x="573" y="510"/>
                  </a:lnTo>
                  <a:lnTo>
                    <a:pt x="573" y="223"/>
                  </a:lnTo>
                  <a:lnTo>
                    <a:pt x="573" y="223"/>
                  </a:lnTo>
                  <a:lnTo>
                    <a:pt x="572" y="201"/>
                  </a:lnTo>
                  <a:lnTo>
                    <a:pt x="568" y="178"/>
                  </a:lnTo>
                  <a:lnTo>
                    <a:pt x="563" y="157"/>
                  </a:lnTo>
                  <a:lnTo>
                    <a:pt x="555" y="136"/>
                  </a:lnTo>
                  <a:lnTo>
                    <a:pt x="546" y="117"/>
                  </a:lnTo>
                  <a:lnTo>
                    <a:pt x="535" y="99"/>
                  </a:lnTo>
                  <a:lnTo>
                    <a:pt x="522" y="81"/>
                  </a:lnTo>
                  <a:lnTo>
                    <a:pt x="507" y="65"/>
                  </a:lnTo>
                  <a:lnTo>
                    <a:pt x="491" y="51"/>
                  </a:lnTo>
                  <a:lnTo>
                    <a:pt x="474" y="39"/>
                  </a:lnTo>
                  <a:lnTo>
                    <a:pt x="456" y="27"/>
                  </a:lnTo>
                  <a:lnTo>
                    <a:pt x="436" y="18"/>
                  </a:lnTo>
                  <a:lnTo>
                    <a:pt x="416" y="11"/>
                  </a:lnTo>
                  <a:lnTo>
                    <a:pt x="394" y="5"/>
                  </a:lnTo>
                  <a:lnTo>
                    <a:pt x="373" y="1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27" y="1"/>
                  </a:lnTo>
                  <a:lnTo>
                    <a:pt x="305" y="5"/>
                  </a:lnTo>
                  <a:lnTo>
                    <a:pt x="284" y="11"/>
                  </a:lnTo>
                  <a:lnTo>
                    <a:pt x="264" y="18"/>
                  </a:lnTo>
                  <a:lnTo>
                    <a:pt x="244" y="27"/>
                  </a:lnTo>
                  <a:lnTo>
                    <a:pt x="226" y="39"/>
                  </a:lnTo>
                  <a:lnTo>
                    <a:pt x="209" y="51"/>
                  </a:lnTo>
                  <a:lnTo>
                    <a:pt x="193" y="65"/>
                  </a:lnTo>
                  <a:lnTo>
                    <a:pt x="178" y="81"/>
                  </a:lnTo>
                  <a:lnTo>
                    <a:pt x="165" y="99"/>
                  </a:lnTo>
                  <a:lnTo>
                    <a:pt x="154" y="117"/>
                  </a:lnTo>
                  <a:lnTo>
                    <a:pt x="144" y="136"/>
                  </a:lnTo>
                  <a:lnTo>
                    <a:pt x="137" y="157"/>
                  </a:lnTo>
                  <a:lnTo>
                    <a:pt x="132" y="178"/>
                  </a:lnTo>
                  <a:lnTo>
                    <a:pt x="128" y="201"/>
                  </a:lnTo>
                  <a:lnTo>
                    <a:pt x="127" y="223"/>
                  </a:lnTo>
                  <a:lnTo>
                    <a:pt x="127" y="510"/>
                  </a:lnTo>
                  <a:lnTo>
                    <a:pt x="127" y="510"/>
                  </a:lnTo>
                  <a:lnTo>
                    <a:pt x="128" y="532"/>
                  </a:lnTo>
                  <a:lnTo>
                    <a:pt x="132" y="554"/>
                  </a:lnTo>
                  <a:lnTo>
                    <a:pt x="137" y="575"/>
                  </a:lnTo>
                  <a:lnTo>
                    <a:pt x="144" y="595"/>
                  </a:lnTo>
                  <a:lnTo>
                    <a:pt x="154" y="615"/>
                  </a:lnTo>
                  <a:lnTo>
                    <a:pt x="165" y="634"/>
                  </a:lnTo>
                  <a:lnTo>
                    <a:pt x="178" y="651"/>
                  </a:lnTo>
                  <a:lnTo>
                    <a:pt x="193" y="666"/>
                  </a:lnTo>
                  <a:lnTo>
                    <a:pt x="209" y="681"/>
                  </a:lnTo>
                  <a:lnTo>
                    <a:pt x="226" y="694"/>
                  </a:lnTo>
                  <a:lnTo>
                    <a:pt x="244" y="705"/>
                  </a:lnTo>
                  <a:lnTo>
                    <a:pt x="264" y="714"/>
                  </a:lnTo>
                  <a:lnTo>
                    <a:pt x="284" y="722"/>
                  </a:lnTo>
                  <a:lnTo>
                    <a:pt x="305" y="727"/>
                  </a:lnTo>
                  <a:lnTo>
                    <a:pt x="327" y="731"/>
                  </a:lnTo>
                  <a:lnTo>
                    <a:pt x="350" y="732"/>
                  </a:lnTo>
                  <a:lnTo>
                    <a:pt x="350" y="732"/>
                  </a:lnTo>
                  <a:close/>
                  <a:moveTo>
                    <a:pt x="223" y="445"/>
                  </a:moveTo>
                  <a:lnTo>
                    <a:pt x="191" y="445"/>
                  </a:lnTo>
                  <a:lnTo>
                    <a:pt x="191" y="382"/>
                  </a:lnTo>
                  <a:lnTo>
                    <a:pt x="223" y="382"/>
                  </a:lnTo>
                  <a:lnTo>
                    <a:pt x="223" y="382"/>
                  </a:lnTo>
                  <a:lnTo>
                    <a:pt x="229" y="381"/>
                  </a:lnTo>
                  <a:lnTo>
                    <a:pt x="235" y="380"/>
                  </a:lnTo>
                  <a:lnTo>
                    <a:pt x="241" y="376"/>
                  </a:lnTo>
                  <a:lnTo>
                    <a:pt x="245" y="372"/>
                  </a:lnTo>
                  <a:lnTo>
                    <a:pt x="250" y="368"/>
                  </a:lnTo>
                  <a:lnTo>
                    <a:pt x="252" y="363"/>
                  </a:lnTo>
                  <a:lnTo>
                    <a:pt x="254" y="356"/>
                  </a:lnTo>
                  <a:lnTo>
                    <a:pt x="255" y="350"/>
                  </a:lnTo>
                  <a:lnTo>
                    <a:pt x="255" y="350"/>
                  </a:lnTo>
                  <a:lnTo>
                    <a:pt x="254" y="343"/>
                  </a:lnTo>
                  <a:lnTo>
                    <a:pt x="252" y="338"/>
                  </a:lnTo>
                  <a:lnTo>
                    <a:pt x="250" y="333"/>
                  </a:lnTo>
                  <a:lnTo>
                    <a:pt x="245" y="327"/>
                  </a:lnTo>
                  <a:lnTo>
                    <a:pt x="241" y="324"/>
                  </a:lnTo>
                  <a:lnTo>
                    <a:pt x="235" y="321"/>
                  </a:lnTo>
                  <a:lnTo>
                    <a:pt x="229" y="319"/>
                  </a:lnTo>
                  <a:lnTo>
                    <a:pt x="223" y="319"/>
                  </a:lnTo>
                  <a:lnTo>
                    <a:pt x="191" y="319"/>
                  </a:lnTo>
                  <a:lnTo>
                    <a:pt x="191" y="254"/>
                  </a:lnTo>
                  <a:lnTo>
                    <a:pt x="223" y="254"/>
                  </a:lnTo>
                  <a:lnTo>
                    <a:pt x="223" y="254"/>
                  </a:lnTo>
                  <a:lnTo>
                    <a:pt x="229" y="254"/>
                  </a:lnTo>
                  <a:lnTo>
                    <a:pt x="235" y="252"/>
                  </a:lnTo>
                  <a:lnTo>
                    <a:pt x="241" y="249"/>
                  </a:lnTo>
                  <a:lnTo>
                    <a:pt x="245" y="246"/>
                  </a:lnTo>
                  <a:lnTo>
                    <a:pt x="250" y="240"/>
                  </a:lnTo>
                  <a:lnTo>
                    <a:pt x="252" y="235"/>
                  </a:lnTo>
                  <a:lnTo>
                    <a:pt x="254" y="230"/>
                  </a:lnTo>
                  <a:lnTo>
                    <a:pt x="255" y="223"/>
                  </a:lnTo>
                  <a:lnTo>
                    <a:pt x="255" y="223"/>
                  </a:lnTo>
                  <a:lnTo>
                    <a:pt x="254" y="217"/>
                  </a:lnTo>
                  <a:lnTo>
                    <a:pt x="252" y="210"/>
                  </a:lnTo>
                  <a:lnTo>
                    <a:pt x="250" y="205"/>
                  </a:lnTo>
                  <a:lnTo>
                    <a:pt x="245" y="201"/>
                  </a:lnTo>
                  <a:lnTo>
                    <a:pt x="241" y="196"/>
                  </a:lnTo>
                  <a:lnTo>
                    <a:pt x="235" y="193"/>
                  </a:lnTo>
                  <a:lnTo>
                    <a:pt x="229" y="192"/>
                  </a:lnTo>
                  <a:lnTo>
                    <a:pt x="223" y="191"/>
                  </a:lnTo>
                  <a:lnTo>
                    <a:pt x="194" y="191"/>
                  </a:lnTo>
                  <a:lnTo>
                    <a:pt x="194" y="191"/>
                  </a:lnTo>
                  <a:lnTo>
                    <a:pt x="197" y="178"/>
                  </a:lnTo>
                  <a:lnTo>
                    <a:pt x="202" y="165"/>
                  </a:lnTo>
                  <a:lnTo>
                    <a:pt x="208" y="152"/>
                  </a:lnTo>
                  <a:lnTo>
                    <a:pt x="214" y="140"/>
                  </a:lnTo>
                  <a:lnTo>
                    <a:pt x="222" y="130"/>
                  </a:lnTo>
                  <a:lnTo>
                    <a:pt x="229" y="119"/>
                  </a:lnTo>
                  <a:lnTo>
                    <a:pt x="239" y="109"/>
                  </a:lnTo>
                  <a:lnTo>
                    <a:pt x="249" y="101"/>
                  </a:lnTo>
                  <a:lnTo>
                    <a:pt x="259" y="92"/>
                  </a:lnTo>
                  <a:lnTo>
                    <a:pt x="271" y="85"/>
                  </a:lnTo>
                  <a:lnTo>
                    <a:pt x="283" y="78"/>
                  </a:lnTo>
                  <a:lnTo>
                    <a:pt x="296" y="74"/>
                  </a:lnTo>
                  <a:lnTo>
                    <a:pt x="309" y="70"/>
                  </a:lnTo>
                  <a:lnTo>
                    <a:pt x="322" y="66"/>
                  </a:lnTo>
                  <a:lnTo>
                    <a:pt x="335" y="64"/>
                  </a:lnTo>
                  <a:lnTo>
                    <a:pt x="350" y="64"/>
                  </a:lnTo>
                  <a:lnTo>
                    <a:pt x="350" y="64"/>
                  </a:lnTo>
                  <a:lnTo>
                    <a:pt x="364" y="64"/>
                  </a:lnTo>
                  <a:lnTo>
                    <a:pt x="378" y="66"/>
                  </a:lnTo>
                  <a:lnTo>
                    <a:pt x="391" y="70"/>
                  </a:lnTo>
                  <a:lnTo>
                    <a:pt x="404" y="74"/>
                  </a:lnTo>
                  <a:lnTo>
                    <a:pt x="417" y="78"/>
                  </a:lnTo>
                  <a:lnTo>
                    <a:pt x="429" y="85"/>
                  </a:lnTo>
                  <a:lnTo>
                    <a:pt x="441" y="92"/>
                  </a:lnTo>
                  <a:lnTo>
                    <a:pt x="451" y="101"/>
                  </a:lnTo>
                  <a:lnTo>
                    <a:pt x="461" y="109"/>
                  </a:lnTo>
                  <a:lnTo>
                    <a:pt x="471" y="119"/>
                  </a:lnTo>
                  <a:lnTo>
                    <a:pt x="478" y="130"/>
                  </a:lnTo>
                  <a:lnTo>
                    <a:pt x="486" y="140"/>
                  </a:lnTo>
                  <a:lnTo>
                    <a:pt x="492" y="152"/>
                  </a:lnTo>
                  <a:lnTo>
                    <a:pt x="497" y="165"/>
                  </a:lnTo>
                  <a:lnTo>
                    <a:pt x="503" y="178"/>
                  </a:lnTo>
                  <a:lnTo>
                    <a:pt x="506" y="191"/>
                  </a:lnTo>
                  <a:lnTo>
                    <a:pt x="477" y="191"/>
                  </a:lnTo>
                  <a:lnTo>
                    <a:pt x="477" y="191"/>
                  </a:lnTo>
                  <a:lnTo>
                    <a:pt x="471" y="192"/>
                  </a:lnTo>
                  <a:lnTo>
                    <a:pt x="465" y="193"/>
                  </a:lnTo>
                  <a:lnTo>
                    <a:pt x="459" y="196"/>
                  </a:lnTo>
                  <a:lnTo>
                    <a:pt x="455" y="201"/>
                  </a:lnTo>
                  <a:lnTo>
                    <a:pt x="450" y="205"/>
                  </a:lnTo>
                  <a:lnTo>
                    <a:pt x="448" y="210"/>
                  </a:lnTo>
                  <a:lnTo>
                    <a:pt x="446" y="217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46" y="230"/>
                  </a:lnTo>
                  <a:lnTo>
                    <a:pt x="448" y="235"/>
                  </a:lnTo>
                  <a:lnTo>
                    <a:pt x="450" y="240"/>
                  </a:lnTo>
                  <a:lnTo>
                    <a:pt x="455" y="246"/>
                  </a:lnTo>
                  <a:lnTo>
                    <a:pt x="459" y="249"/>
                  </a:lnTo>
                  <a:lnTo>
                    <a:pt x="465" y="252"/>
                  </a:lnTo>
                  <a:lnTo>
                    <a:pt x="471" y="254"/>
                  </a:lnTo>
                  <a:lnTo>
                    <a:pt x="477" y="254"/>
                  </a:lnTo>
                  <a:lnTo>
                    <a:pt x="509" y="254"/>
                  </a:lnTo>
                  <a:lnTo>
                    <a:pt x="509" y="319"/>
                  </a:lnTo>
                  <a:lnTo>
                    <a:pt x="477" y="319"/>
                  </a:lnTo>
                  <a:lnTo>
                    <a:pt x="477" y="319"/>
                  </a:lnTo>
                  <a:lnTo>
                    <a:pt x="471" y="319"/>
                  </a:lnTo>
                  <a:lnTo>
                    <a:pt x="465" y="321"/>
                  </a:lnTo>
                  <a:lnTo>
                    <a:pt x="459" y="324"/>
                  </a:lnTo>
                  <a:lnTo>
                    <a:pt x="455" y="327"/>
                  </a:lnTo>
                  <a:lnTo>
                    <a:pt x="450" y="333"/>
                  </a:lnTo>
                  <a:lnTo>
                    <a:pt x="448" y="338"/>
                  </a:lnTo>
                  <a:lnTo>
                    <a:pt x="446" y="343"/>
                  </a:lnTo>
                  <a:lnTo>
                    <a:pt x="445" y="350"/>
                  </a:lnTo>
                  <a:lnTo>
                    <a:pt x="445" y="350"/>
                  </a:lnTo>
                  <a:lnTo>
                    <a:pt x="446" y="356"/>
                  </a:lnTo>
                  <a:lnTo>
                    <a:pt x="448" y="363"/>
                  </a:lnTo>
                  <a:lnTo>
                    <a:pt x="450" y="368"/>
                  </a:lnTo>
                  <a:lnTo>
                    <a:pt x="455" y="372"/>
                  </a:lnTo>
                  <a:lnTo>
                    <a:pt x="459" y="376"/>
                  </a:lnTo>
                  <a:lnTo>
                    <a:pt x="465" y="380"/>
                  </a:lnTo>
                  <a:lnTo>
                    <a:pt x="471" y="381"/>
                  </a:lnTo>
                  <a:lnTo>
                    <a:pt x="477" y="382"/>
                  </a:lnTo>
                  <a:lnTo>
                    <a:pt x="509" y="382"/>
                  </a:lnTo>
                  <a:lnTo>
                    <a:pt x="509" y="445"/>
                  </a:lnTo>
                  <a:lnTo>
                    <a:pt x="477" y="445"/>
                  </a:lnTo>
                  <a:lnTo>
                    <a:pt x="477" y="445"/>
                  </a:lnTo>
                  <a:lnTo>
                    <a:pt x="471" y="446"/>
                  </a:lnTo>
                  <a:lnTo>
                    <a:pt x="465" y="448"/>
                  </a:lnTo>
                  <a:lnTo>
                    <a:pt x="459" y="451"/>
                  </a:lnTo>
                  <a:lnTo>
                    <a:pt x="455" y="455"/>
                  </a:lnTo>
                  <a:lnTo>
                    <a:pt x="450" y="459"/>
                  </a:lnTo>
                  <a:lnTo>
                    <a:pt x="448" y="464"/>
                  </a:lnTo>
                  <a:lnTo>
                    <a:pt x="446" y="471"/>
                  </a:lnTo>
                  <a:lnTo>
                    <a:pt x="445" y="477"/>
                  </a:lnTo>
                  <a:lnTo>
                    <a:pt x="445" y="477"/>
                  </a:lnTo>
                  <a:lnTo>
                    <a:pt x="446" y="484"/>
                  </a:lnTo>
                  <a:lnTo>
                    <a:pt x="448" y="489"/>
                  </a:lnTo>
                  <a:lnTo>
                    <a:pt x="450" y="496"/>
                  </a:lnTo>
                  <a:lnTo>
                    <a:pt x="455" y="500"/>
                  </a:lnTo>
                  <a:lnTo>
                    <a:pt x="459" y="504"/>
                  </a:lnTo>
                  <a:lnTo>
                    <a:pt x="465" y="506"/>
                  </a:lnTo>
                  <a:lnTo>
                    <a:pt x="471" y="508"/>
                  </a:lnTo>
                  <a:lnTo>
                    <a:pt x="477" y="510"/>
                  </a:lnTo>
                  <a:lnTo>
                    <a:pt x="509" y="510"/>
                  </a:lnTo>
                  <a:lnTo>
                    <a:pt x="509" y="510"/>
                  </a:lnTo>
                  <a:lnTo>
                    <a:pt x="508" y="526"/>
                  </a:lnTo>
                  <a:lnTo>
                    <a:pt x="506" y="541"/>
                  </a:lnTo>
                  <a:lnTo>
                    <a:pt x="502" y="557"/>
                  </a:lnTo>
                  <a:lnTo>
                    <a:pt x="496" y="571"/>
                  </a:lnTo>
                  <a:lnTo>
                    <a:pt x="490" y="585"/>
                  </a:lnTo>
                  <a:lnTo>
                    <a:pt x="481" y="598"/>
                  </a:lnTo>
                  <a:lnTo>
                    <a:pt x="473" y="610"/>
                  </a:lnTo>
                  <a:lnTo>
                    <a:pt x="462" y="621"/>
                  </a:lnTo>
                  <a:lnTo>
                    <a:pt x="451" y="632"/>
                  </a:lnTo>
                  <a:lnTo>
                    <a:pt x="438" y="640"/>
                  </a:lnTo>
                  <a:lnTo>
                    <a:pt x="426" y="649"/>
                  </a:lnTo>
                  <a:lnTo>
                    <a:pt x="412" y="655"/>
                  </a:lnTo>
                  <a:lnTo>
                    <a:pt x="398" y="661"/>
                  </a:lnTo>
                  <a:lnTo>
                    <a:pt x="382" y="665"/>
                  </a:lnTo>
                  <a:lnTo>
                    <a:pt x="367" y="667"/>
                  </a:lnTo>
                  <a:lnTo>
                    <a:pt x="350" y="668"/>
                  </a:lnTo>
                  <a:lnTo>
                    <a:pt x="350" y="668"/>
                  </a:lnTo>
                  <a:lnTo>
                    <a:pt x="333" y="667"/>
                  </a:lnTo>
                  <a:lnTo>
                    <a:pt x="318" y="665"/>
                  </a:lnTo>
                  <a:lnTo>
                    <a:pt x="302" y="661"/>
                  </a:lnTo>
                  <a:lnTo>
                    <a:pt x="288" y="655"/>
                  </a:lnTo>
                  <a:lnTo>
                    <a:pt x="274" y="649"/>
                  </a:lnTo>
                  <a:lnTo>
                    <a:pt x="261" y="640"/>
                  </a:lnTo>
                  <a:lnTo>
                    <a:pt x="249" y="632"/>
                  </a:lnTo>
                  <a:lnTo>
                    <a:pt x="238" y="621"/>
                  </a:lnTo>
                  <a:lnTo>
                    <a:pt x="227" y="610"/>
                  </a:lnTo>
                  <a:lnTo>
                    <a:pt x="219" y="598"/>
                  </a:lnTo>
                  <a:lnTo>
                    <a:pt x="210" y="585"/>
                  </a:lnTo>
                  <a:lnTo>
                    <a:pt x="203" y="571"/>
                  </a:lnTo>
                  <a:lnTo>
                    <a:pt x="198" y="557"/>
                  </a:lnTo>
                  <a:lnTo>
                    <a:pt x="194" y="541"/>
                  </a:lnTo>
                  <a:lnTo>
                    <a:pt x="192" y="526"/>
                  </a:lnTo>
                  <a:lnTo>
                    <a:pt x="191" y="510"/>
                  </a:lnTo>
                  <a:lnTo>
                    <a:pt x="223" y="510"/>
                  </a:lnTo>
                  <a:lnTo>
                    <a:pt x="223" y="510"/>
                  </a:lnTo>
                  <a:lnTo>
                    <a:pt x="229" y="508"/>
                  </a:lnTo>
                  <a:lnTo>
                    <a:pt x="235" y="506"/>
                  </a:lnTo>
                  <a:lnTo>
                    <a:pt x="241" y="504"/>
                  </a:lnTo>
                  <a:lnTo>
                    <a:pt x="245" y="500"/>
                  </a:lnTo>
                  <a:lnTo>
                    <a:pt x="250" y="496"/>
                  </a:lnTo>
                  <a:lnTo>
                    <a:pt x="252" y="489"/>
                  </a:lnTo>
                  <a:lnTo>
                    <a:pt x="254" y="484"/>
                  </a:lnTo>
                  <a:lnTo>
                    <a:pt x="255" y="477"/>
                  </a:lnTo>
                  <a:lnTo>
                    <a:pt x="255" y="477"/>
                  </a:lnTo>
                  <a:lnTo>
                    <a:pt x="254" y="471"/>
                  </a:lnTo>
                  <a:lnTo>
                    <a:pt x="252" y="464"/>
                  </a:lnTo>
                  <a:lnTo>
                    <a:pt x="250" y="459"/>
                  </a:lnTo>
                  <a:lnTo>
                    <a:pt x="245" y="455"/>
                  </a:lnTo>
                  <a:lnTo>
                    <a:pt x="241" y="451"/>
                  </a:lnTo>
                  <a:lnTo>
                    <a:pt x="235" y="448"/>
                  </a:lnTo>
                  <a:lnTo>
                    <a:pt x="229" y="446"/>
                  </a:lnTo>
                  <a:lnTo>
                    <a:pt x="223" y="445"/>
                  </a:lnTo>
                  <a:lnTo>
                    <a:pt x="223" y="445"/>
                  </a:lnTo>
                  <a:close/>
                  <a:moveTo>
                    <a:pt x="350" y="605"/>
                  </a:moveTo>
                  <a:lnTo>
                    <a:pt x="350" y="605"/>
                  </a:lnTo>
                  <a:lnTo>
                    <a:pt x="356" y="604"/>
                  </a:lnTo>
                  <a:lnTo>
                    <a:pt x="362" y="602"/>
                  </a:lnTo>
                  <a:lnTo>
                    <a:pt x="368" y="599"/>
                  </a:lnTo>
                  <a:lnTo>
                    <a:pt x="372" y="595"/>
                  </a:lnTo>
                  <a:lnTo>
                    <a:pt x="376" y="590"/>
                  </a:lnTo>
                  <a:lnTo>
                    <a:pt x="379" y="585"/>
                  </a:lnTo>
                  <a:lnTo>
                    <a:pt x="382" y="579"/>
                  </a:lnTo>
                  <a:lnTo>
                    <a:pt x="382" y="573"/>
                  </a:lnTo>
                  <a:lnTo>
                    <a:pt x="382" y="160"/>
                  </a:lnTo>
                  <a:lnTo>
                    <a:pt x="382" y="160"/>
                  </a:lnTo>
                  <a:lnTo>
                    <a:pt x="382" y="153"/>
                  </a:lnTo>
                  <a:lnTo>
                    <a:pt x="379" y="147"/>
                  </a:lnTo>
                  <a:lnTo>
                    <a:pt x="376" y="142"/>
                  </a:lnTo>
                  <a:lnTo>
                    <a:pt x="372" y="137"/>
                  </a:lnTo>
                  <a:lnTo>
                    <a:pt x="368" y="133"/>
                  </a:lnTo>
                  <a:lnTo>
                    <a:pt x="362" y="130"/>
                  </a:lnTo>
                  <a:lnTo>
                    <a:pt x="356" y="128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4" y="128"/>
                  </a:lnTo>
                  <a:lnTo>
                    <a:pt x="338" y="130"/>
                  </a:lnTo>
                  <a:lnTo>
                    <a:pt x="332" y="133"/>
                  </a:lnTo>
                  <a:lnTo>
                    <a:pt x="328" y="137"/>
                  </a:lnTo>
                  <a:lnTo>
                    <a:pt x="324" y="142"/>
                  </a:lnTo>
                  <a:lnTo>
                    <a:pt x="320" y="147"/>
                  </a:lnTo>
                  <a:lnTo>
                    <a:pt x="318" y="153"/>
                  </a:lnTo>
                  <a:lnTo>
                    <a:pt x="318" y="160"/>
                  </a:lnTo>
                  <a:lnTo>
                    <a:pt x="318" y="573"/>
                  </a:lnTo>
                  <a:lnTo>
                    <a:pt x="318" y="573"/>
                  </a:lnTo>
                  <a:lnTo>
                    <a:pt x="318" y="579"/>
                  </a:lnTo>
                  <a:lnTo>
                    <a:pt x="320" y="585"/>
                  </a:lnTo>
                  <a:lnTo>
                    <a:pt x="324" y="590"/>
                  </a:lnTo>
                  <a:lnTo>
                    <a:pt x="328" y="595"/>
                  </a:lnTo>
                  <a:lnTo>
                    <a:pt x="332" y="599"/>
                  </a:lnTo>
                  <a:lnTo>
                    <a:pt x="338" y="602"/>
                  </a:lnTo>
                  <a:lnTo>
                    <a:pt x="344" y="604"/>
                  </a:lnTo>
                  <a:lnTo>
                    <a:pt x="350" y="605"/>
                  </a:lnTo>
                  <a:lnTo>
                    <a:pt x="350" y="605"/>
                  </a:lnTo>
                  <a:close/>
                  <a:moveTo>
                    <a:pt x="573" y="955"/>
                  </a:moveTo>
                  <a:lnTo>
                    <a:pt x="445" y="955"/>
                  </a:lnTo>
                  <a:lnTo>
                    <a:pt x="445" y="845"/>
                  </a:lnTo>
                  <a:lnTo>
                    <a:pt x="445" y="845"/>
                  </a:lnTo>
                  <a:lnTo>
                    <a:pt x="473" y="837"/>
                  </a:lnTo>
                  <a:lnTo>
                    <a:pt x="499" y="826"/>
                  </a:lnTo>
                  <a:lnTo>
                    <a:pt x="523" y="812"/>
                  </a:lnTo>
                  <a:lnTo>
                    <a:pt x="547" y="798"/>
                  </a:lnTo>
                  <a:lnTo>
                    <a:pt x="569" y="781"/>
                  </a:lnTo>
                  <a:lnTo>
                    <a:pt x="591" y="763"/>
                  </a:lnTo>
                  <a:lnTo>
                    <a:pt x="610" y="743"/>
                  </a:lnTo>
                  <a:lnTo>
                    <a:pt x="627" y="722"/>
                  </a:lnTo>
                  <a:lnTo>
                    <a:pt x="643" y="698"/>
                  </a:lnTo>
                  <a:lnTo>
                    <a:pt x="658" y="675"/>
                  </a:lnTo>
                  <a:lnTo>
                    <a:pt x="670" y="649"/>
                  </a:lnTo>
                  <a:lnTo>
                    <a:pt x="681" y="623"/>
                  </a:lnTo>
                  <a:lnTo>
                    <a:pt x="688" y="595"/>
                  </a:lnTo>
                  <a:lnTo>
                    <a:pt x="695" y="567"/>
                  </a:lnTo>
                  <a:lnTo>
                    <a:pt x="698" y="539"/>
                  </a:lnTo>
                  <a:lnTo>
                    <a:pt x="700" y="510"/>
                  </a:lnTo>
                  <a:lnTo>
                    <a:pt x="700" y="510"/>
                  </a:lnTo>
                  <a:lnTo>
                    <a:pt x="699" y="503"/>
                  </a:lnTo>
                  <a:lnTo>
                    <a:pt x="697" y="497"/>
                  </a:lnTo>
                  <a:lnTo>
                    <a:pt x="695" y="491"/>
                  </a:lnTo>
                  <a:lnTo>
                    <a:pt x="691" y="487"/>
                  </a:lnTo>
                  <a:lnTo>
                    <a:pt x="686" y="483"/>
                  </a:lnTo>
                  <a:lnTo>
                    <a:pt x="680" y="479"/>
                  </a:lnTo>
                  <a:lnTo>
                    <a:pt x="675" y="478"/>
                  </a:lnTo>
                  <a:lnTo>
                    <a:pt x="668" y="477"/>
                  </a:lnTo>
                  <a:lnTo>
                    <a:pt x="668" y="477"/>
                  </a:lnTo>
                  <a:lnTo>
                    <a:pt x="662" y="478"/>
                  </a:lnTo>
                  <a:lnTo>
                    <a:pt x="655" y="479"/>
                  </a:lnTo>
                  <a:lnTo>
                    <a:pt x="650" y="483"/>
                  </a:lnTo>
                  <a:lnTo>
                    <a:pt x="646" y="487"/>
                  </a:lnTo>
                  <a:lnTo>
                    <a:pt x="641" y="491"/>
                  </a:lnTo>
                  <a:lnTo>
                    <a:pt x="639" y="497"/>
                  </a:lnTo>
                  <a:lnTo>
                    <a:pt x="637" y="503"/>
                  </a:lnTo>
                  <a:lnTo>
                    <a:pt x="636" y="510"/>
                  </a:lnTo>
                  <a:lnTo>
                    <a:pt x="636" y="510"/>
                  </a:lnTo>
                  <a:lnTo>
                    <a:pt x="636" y="523"/>
                  </a:lnTo>
                  <a:lnTo>
                    <a:pt x="635" y="539"/>
                  </a:lnTo>
                  <a:lnTo>
                    <a:pt x="633" y="552"/>
                  </a:lnTo>
                  <a:lnTo>
                    <a:pt x="631" y="566"/>
                  </a:lnTo>
                  <a:lnTo>
                    <a:pt x="627" y="580"/>
                  </a:lnTo>
                  <a:lnTo>
                    <a:pt x="623" y="594"/>
                  </a:lnTo>
                  <a:lnTo>
                    <a:pt x="619" y="607"/>
                  </a:lnTo>
                  <a:lnTo>
                    <a:pt x="613" y="620"/>
                  </a:lnTo>
                  <a:lnTo>
                    <a:pt x="608" y="633"/>
                  </a:lnTo>
                  <a:lnTo>
                    <a:pt x="602" y="646"/>
                  </a:lnTo>
                  <a:lnTo>
                    <a:pt x="595" y="658"/>
                  </a:lnTo>
                  <a:lnTo>
                    <a:pt x="588" y="669"/>
                  </a:lnTo>
                  <a:lnTo>
                    <a:pt x="579" y="680"/>
                  </a:lnTo>
                  <a:lnTo>
                    <a:pt x="570" y="691"/>
                  </a:lnTo>
                  <a:lnTo>
                    <a:pt x="562" y="702"/>
                  </a:lnTo>
                  <a:lnTo>
                    <a:pt x="552" y="711"/>
                  </a:lnTo>
                  <a:lnTo>
                    <a:pt x="543" y="721"/>
                  </a:lnTo>
                  <a:lnTo>
                    <a:pt x="532" y="729"/>
                  </a:lnTo>
                  <a:lnTo>
                    <a:pt x="521" y="738"/>
                  </a:lnTo>
                  <a:lnTo>
                    <a:pt x="510" y="747"/>
                  </a:lnTo>
                  <a:lnTo>
                    <a:pt x="499" y="754"/>
                  </a:lnTo>
                  <a:lnTo>
                    <a:pt x="487" y="761"/>
                  </a:lnTo>
                  <a:lnTo>
                    <a:pt x="474" y="767"/>
                  </a:lnTo>
                  <a:lnTo>
                    <a:pt x="461" y="772"/>
                  </a:lnTo>
                  <a:lnTo>
                    <a:pt x="448" y="778"/>
                  </a:lnTo>
                  <a:lnTo>
                    <a:pt x="435" y="782"/>
                  </a:lnTo>
                  <a:lnTo>
                    <a:pt x="421" y="786"/>
                  </a:lnTo>
                  <a:lnTo>
                    <a:pt x="407" y="790"/>
                  </a:lnTo>
                  <a:lnTo>
                    <a:pt x="393" y="792"/>
                  </a:lnTo>
                  <a:lnTo>
                    <a:pt x="379" y="794"/>
                  </a:lnTo>
                  <a:lnTo>
                    <a:pt x="364" y="795"/>
                  </a:lnTo>
                  <a:lnTo>
                    <a:pt x="350" y="795"/>
                  </a:lnTo>
                  <a:lnTo>
                    <a:pt x="350" y="795"/>
                  </a:lnTo>
                  <a:lnTo>
                    <a:pt x="335" y="795"/>
                  </a:lnTo>
                  <a:lnTo>
                    <a:pt x="320" y="794"/>
                  </a:lnTo>
                  <a:lnTo>
                    <a:pt x="307" y="792"/>
                  </a:lnTo>
                  <a:lnTo>
                    <a:pt x="293" y="790"/>
                  </a:lnTo>
                  <a:lnTo>
                    <a:pt x="279" y="786"/>
                  </a:lnTo>
                  <a:lnTo>
                    <a:pt x="265" y="782"/>
                  </a:lnTo>
                  <a:lnTo>
                    <a:pt x="252" y="778"/>
                  </a:lnTo>
                  <a:lnTo>
                    <a:pt x="239" y="772"/>
                  </a:lnTo>
                  <a:lnTo>
                    <a:pt x="226" y="767"/>
                  </a:lnTo>
                  <a:lnTo>
                    <a:pt x="213" y="761"/>
                  </a:lnTo>
                  <a:lnTo>
                    <a:pt x="201" y="754"/>
                  </a:lnTo>
                  <a:lnTo>
                    <a:pt x="190" y="747"/>
                  </a:lnTo>
                  <a:lnTo>
                    <a:pt x="179" y="738"/>
                  </a:lnTo>
                  <a:lnTo>
                    <a:pt x="168" y="729"/>
                  </a:lnTo>
                  <a:lnTo>
                    <a:pt x="157" y="721"/>
                  </a:lnTo>
                  <a:lnTo>
                    <a:pt x="148" y="711"/>
                  </a:lnTo>
                  <a:lnTo>
                    <a:pt x="138" y="702"/>
                  </a:lnTo>
                  <a:lnTo>
                    <a:pt x="129" y="691"/>
                  </a:lnTo>
                  <a:lnTo>
                    <a:pt x="121" y="680"/>
                  </a:lnTo>
                  <a:lnTo>
                    <a:pt x="112" y="669"/>
                  </a:lnTo>
                  <a:lnTo>
                    <a:pt x="105" y="658"/>
                  </a:lnTo>
                  <a:lnTo>
                    <a:pt x="98" y="646"/>
                  </a:lnTo>
                  <a:lnTo>
                    <a:pt x="92" y="633"/>
                  </a:lnTo>
                  <a:lnTo>
                    <a:pt x="87" y="620"/>
                  </a:lnTo>
                  <a:lnTo>
                    <a:pt x="81" y="607"/>
                  </a:lnTo>
                  <a:lnTo>
                    <a:pt x="77" y="594"/>
                  </a:lnTo>
                  <a:lnTo>
                    <a:pt x="73" y="580"/>
                  </a:lnTo>
                  <a:lnTo>
                    <a:pt x="69" y="566"/>
                  </a:lnTo>
                  <a:lnTo>
                    <a:pt x="67" y="552"/>
                  </a:lnTo>
                  <a:lnTo>
                    <a:pt x="65" y="539"/>
                  </a:lnTo>
                  <a:lnTo>
                    <a:pt x="64" y="523"/>
                  </a:lnTo>
                  <a:lnTo>
                    <a:pt x="64" y="510"/>
                  </a:lnTo>
                  <a:lnTo>
                    <a:pt x="64" y="510"/>
                  </a:lnTo>
                  <a:lnTo>
                    <a:pt x="63" y="503"/>
                  </a:lnTo>
                  <a:lnTo>
                    <a:pt x="61" y="497"/>
                  </a:lnTo>
                  <a:lnTo>
                    <a:pt x="59" y="491"/>
                  </a:lnTo>
                  <a:lnTo>
                    <a:pt x="54" y="487"/>
                  </a:lnTo>
                  <a:lnTo>
                    <a:pt x="50" y="483"/>
                  </a:lnTo>
                  <a:lnTo>
                    <a:pt x="45" y="479"/>
                  </a:lnTo>
                  <a:lnTo>
                    <a:pt x="38" y="478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5" y="478"/>
                  </a:lnTo>
                  <a:lnTo>
                    <a:pt x="20" y="479"/>
                  </a:lnTo>
                  <a:lnTo>
                    <a:pt x="15" y="483"/>
                  </a:lnTo>
                  <a:lnTo>
                    <a:pt x="9" y="487"/>
                  </a:lnTo>
                  <a:lnTo>
                    <a:pt x="5" y="491"/>
                  </a:lnTo>
                  <a:lnTo>
                    <a:pt x="3" y="497"/>
                  </a:lnTo>
                  <a:lnTo>
                    <a:pt x="1" y="503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2" y="539"/>
                  </a:lnTo>
                  <a:lnTo>
                    <a:pt x="5" y="567"/>
                  </a:lnTo>
                  <a:lnTo>
                    <a:pt x="11" y="595"/>
                  </a:lnTo>
                  <a:lnTo>
                    <a:pt x="19" y="623"/>
                  </a:lnTo>
                  <a:lnTo>
                    <a:pt x="30" y="649"/>
                  </a:lnTo>
                  <a:lnTo>
                    <a:pt x="41" y="675"/>
                  </a:lnTo>
                  <a:lnTo>
                    <a:pt x="57" y="698"/>
                  </a:lnTo>
                  <a:lnTo>
                    <a:pt x="73" y="722"/>
                  </a:lnTo>
                  <a:lnTo>
                    <a:pt x="90" y="743"/>
                  </a:lnTo>
                  <a:lnTo>
                    <a:pt x="109" y="763"/>
                  </a:lnTo>
                  <a:lnTo>
                    <a:pt x="131" y="781"/>
                  </a:lnTo>
                  <a:lnTo>
                    <a:pt x="153" y="798"/>
                  </a:lnTo>
                  <a:lnTo>
                    <a:pt x="177" y="812"/>
                  </a:lnTo>
                  <a:lnTo>
                    <a:pt x="201" y="826"/>
                  </a:lnTo>
                  <a:lnTo>
                    <a:pt x="227" y="837"/>
                  </a:lnTo>
                  <a:lnTo>
                    <a:pt x="255" y="845"/>
                  </a:lnTo>
                  <a:lnTo>
                    <a:pt x="255" y="955"/>
                  </a:lnTo>
                  <a:lnTo>
                    <a:pt x="127" y="955"/>
                  </a:lnTo>
                  <a:lnTo>
                    <a:pt x="127" y="955"/>
                  </a:lnTo>
                  <a:lnTo>
                    <a:pt x="121" y="955"/>
                  </a:lnTo>
                  <a:lnTo>
                    <a:pt x="114" y="957"/>
                  </a:lnTo>
                  <a:lnTo>
                    <a:pt x="109" y="960"/>
                  </a:lnTo>
                  <a:lnTo>
                    <a:pt x="105" y="963"/>
                  </a:lnTo>
                  <a:lnTo>
                    <a:pt x="100" y="969"/>
                  </a:lnTo>
                  <a:lnTo>
                    <a:pt x="98" y="974"/>
                  </a:lnTo>
                  <a:lnTo>
                    <a:pt x="96" y="979"/>
                  </a:lnTo>
                  <a:lnTo>
                    <a:pt x="95" y="986"/>
                  </a:lnTo>
                  <a:lnTo>
                    <a:pt x="95" y="986"/>
                  </a:lnTo>
                  <a:lnTo>
                    <a:pt x="96" y="992"/>
                  </a:lnTo>
                  <a:lnTo>
                    <a:pt x="98" y="999"/>
                  </a:lnTo>
                  <a:lnTo>
                    <a:pt x="100" y="1004"/>
                  </a:lnTo>
                  <a:lnTo>
                    <a:pt x="105" y="1008"/>
                  </a:lnTo>
                  <a:lnTo>
                    <a:pt x="109" y="1013"/>
                  </a:lnTo>
                  <a:lnTo>
                    <a:pt x="114" y="1016"/>
                  </a:lnTo>
                  <a:lnTo>
                    <a:pt x="121" y="1017"/>
                  </a:lnTo>
                  <a:lnTo>
                    <a:pt x="127" y="1018"/>
                  </a:lnTo>
                  <a:lnTo>
                    <a:pt x="573" y="1018"/>
                  </a:lnTo>
                  <a:lnTo>
                    <a:pt x="573" y="1018"/>
                  </a:lnTo>
                  <a:lnTo>
                    <a:pt x="579" y="1017"/>
                  </a:lnTo>
                  <a:lnTo>
                    <a:pt x="585" y="1016"/>
                  </a:lnTo>
                  <a:lnTo>
                    <a:pt x="591" y="1013"/>
                  </a:lnTo>
                  <a:lnTo>
                    <a:pt x="595" y="1008"/>
                  </a:lnTo>
                  <a:lnTo>
                    <a:pt x="599" y="1004"/>
                  </a:lnTo>
                  <a:lnTo>
                    <a:pt x="602" y="999"/>
                  </a:lnTo>
                  <a:lnTo>
                    <a:pt x="604" y="992"/>
                  </a:lnTo>
                  <a:lnTo>
                    <a:pt x="605" y="986"/>
                  </a:lnTo>
                  <a:lnTo>
                    <a:pt x="605" y="986"/>
                  </a:lnTo>
                  <a:lnTo>
                    <a:pt x="604" y="979"/>
                  </a:lnTo>
                  <a:lnTo>
                    <a:pt x="602" y="974"/>
                  </a:lnTo>
                  <a:lnTo>
                    <a:pt x="599" y="969"/>
                  </a:lnTo>
                  <a:lnTo>
                    <a:pt x="595" y="963"/>
                  </a:lnTo>
                  <a:lnTo>
                    <a:pt x="591" y="960"/>
                  </a:lnTo>
                  <a:lnTo>
                    <a:pt x="585" y="957"/>
                  </a:lnTo>
                  <a:lnTo>
                    <a:pt x="579" y="955"/>
                  </a:lnTo>
                  <a:lnTo>
                    <a:pt x="573" y="955"/>
                  </a:lnTo>
                  <a:lnTo>
                    <a:pt x="573" y="955"/>
                  </a:lnTo>
                  <a:close/>
                  <a:moveTo>
                    <a:pt x="382" y="955"/>
                  </a:moveTo>
                  <a:lnTo>
                    <a:pt x="318" y="955"/>
                  </a:lnTo>
                  <a:lnTo>
                    <a:pt x="318" y="857"/>
                  </a:lnTo>
                  <a:lnTo>
                    <a:pt x="318" y="857"/>
                  </a:lnTo>
                  <a:lnTo>
                    <a:pt x="334" y="858"/>
                  </a:lnTo>
                  <a:lnTo>
                    <a:pt x="350" y="859"/>
                  </a:lnTo>
                  <a:lnTo>
                    <a:pt x="350" y="859"/>
                  </a:lnTo>
                  <a:lnTo>
                    <a:pt x="366" y="858"/>
                  </a:lnTo>
                  <a:lnTo>
                    <a:pt x="382" y="857"/>
                  </a:lnTo>
                  <a:lnTo>
                    <a:pt x="382" y="9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A9F5796-36DA-6249-8F57-9D14235D1A3B}"/>
              </a:ext>
            </a:extLst>
          </p:cNvPr>
          <p:cNvGrpSpPr/>
          <p:nvPr/>
        </p:nvGrpSpPr>
        <p:grpSpPr>
          <a:xfrm>
            <a:off x="6491302" y="5490058"/>
            <a:ext cx="939426" cy="1094347"/>
            <a:chOff x="6446727" y="4533864"/>
            <a:chExt cx="939426" cy="1094347"/>
          </a:xfrm>
        </p:grpSpPr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37ECBC2-E41B-4043-AC33-8B25BCD9946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22635" y="4567522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D9C6D442-05A2-F847-8484-50399526C2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73170" y="4615228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58">
              <a:extLst>
                <a:ext uri="{FF2B5EF4-FFF2-40B4-BE49-F238E27FC236}">
                  <a16:creationId xmlns:a16="http://schemas.microsoft.com/office/drawing/2014/main" id="{B699D67B-9D37-9647-93FB-B68B7D807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8459" y="4923016"/>
              <a:ext cx="261938" cy="323850"/>
            </a:xfrm>
            <a:custGeom>
              <a:avLst/>
              <a:gdLst>
                <a:gd name="T0" fmla="*/ 351 w 827"/>
                <a:gd name="T1" fmla="*/ 4 h 1018"/>
                <a:gd name="T2" fmla="*/ 252 w 827"/>
                <a:gd name="T3" fmla="*/ 32 h 1018"/>
                <a:gd name="T4" fmla="*/ 166 w 827"/>
                <a:gd name="T5" fmla="*/ 83 h 1018"/>
                <a:gd name="T6" fmla="*/ 95 w 827"/>
                <a:gd name="T7" fmla="*/ 150 h 1018"/>
                <a:gd name="T8" fmla="*/ 41 w 827"/>
                <a:gd name="T9" fmla="*/ 234 h 1018"/>
                <a:gd name="T10" fmla="*/ 9 w 827"/>
                <a:gd name="T11" fmla="*/ 330 h 1018"/>
                <a:gd name="T12" fmla="*/ 0 w 827"/>
                <a:gd name="T13" fmla="*/ 413 h 1018"/>
                <a:gd name="T14" fmla="*/ 25 w 827"/>
                <a:gd name="T15" fmla="*/ 574 h 1018"/>
                <a:gd name="T16" fmla="*/ 89 w 827"/>
                <a:gd name="T17" fmla="*/ 712 h 1018"/>
                <a:gd name="T18" fmla="*/ 174 w 827"/>
                <a:gd name="T19" fmla="*/ 826 h 1018"/>
                <a:gd name="T20" fmla="*/ 298 w 827"/>
                <a:gd name="T21" fmla="*/ 943 h 1018"/>
                <a:gd name="T22" fmla="*/ 397 w 827"/>
                <a:gd name="T23" fmla="*/ 1013 h 1018"/>
                <a:gd name="T24" fmla="*/ 429 w 827"/>
                <a:gd name="T25" fmla="*/ 1013 h 1018"/>
                <a:gd name="T26" fmla="*/ 529 w 827"/>
                <a:gd name="T27" fmla="*/ 943 h 1018"/>
                <a:gd name="T28" fmla="*/ 653 w 827"/>
                <a:gd name="T29" fmla="*/ 826 h 1018"/>
                <a:gd name="T30" fmla="*/ 738 w 827"/>
                <a:gd name="T31" fmla="*/ 712 h 1018"/>
                <a:gd name="T32" fmla="*/ 802 w 827"/>
                <a:gd name="T33" fmla="*/ 574 h 1018"/>
                <a:gd name="T34" fmla="*/ 827 w 827"/>
                <a:gd name="T35" fmla="*/ 413 h 1018"/>
                <a:gd name="T36" fmla="*/ 819 w 827"/>
                <a:gd name="T37" fmla="*/ 330 h 1018"/>
                <a:gd name="T38" fmla="*/ 786 w 827"/>
                <a:gd name="T39" fmla="*/ 234 h 1018"/>
                <a:gd name="T40" fmla="*/ 732 w 827"/>
                <a:gd name="T41" fmla="*/ 150 h 1018"/>
                <a:gd name="T42" fmla="*/ 661 w 827"/>
                <a:gd name="T43" fmla="*/ 83 h 1018"/>
                <a:gd name="T44" fmla="*/ 574 w 827"/>
                <a:gd name="T45" fmla="*/ 32 h 1018"/>
                <a:gd name="T46" fmla="*/ 477 w 827"/>
                <a:gd name="T47" fmla="*/ 4 h 1018"/>
                <a:gd name="T48" fmla="*/ 413 w 827"/>
                <a:gd name="T49" fmla="*/ 948 h 1018"/>
                <a:gd name="T50" fmla="*/ 301 w 827"/>
                <a:gd name="T51" fmla="*/ 862 h 1018"/>
                <a:gd name="T52" fmla="*/ 183 w 827"/>
                <a:gd name="T53" fmla="*/ 736 h 1018"/>
                <a:gd name="T54" fmla="*/ 119 w 827"/>
                <a:gd name="T55" fmla="*/ 634 h 1018"/>
                <a:gd name="T56" fmla="*/ 75 w 827"/>
                <a:gd name="T57" fmla="*/ 517 h 1018"/>
                <a:gd name="T58" fmla="*/ 63 w 827"/>
                <a:gd name="T59" fmla="*/ 413 h 1018"/>
                <a:gd name="T60" fmla="*/ 74 w 827"/>
                <a:gd name="T61" fmla="*/ 326 h 1018"/>
                <a:gd name="T62" fmla="*/ 105 w 827"/>
                <a:gd name="T63" fmla="*/ 247 h 1018"/>
                <a:gd name="T64" fmla="*/ 155 w 827"/>
                <a:gd name="T65" fmla="*/ 178 h 1018"/>
                <a:gd name="T66" fmla="*/ 218 w 827"/>
                <a:gd name="T67" fmla="*/ 123 h 1018"/>
                <a:gd name="T68" fmla="*/ 293 w 827"/>
                <a:gd name="T69" fmla="*/ 85 h 1018"/>
                <a:gd name="T70" fmla="*/ 378 w 827"/>
                <a:gd name="T71" fmla="*/ 65 h 1018"/>
                <a:gd name="T72" fmla="*/ 449 w 827"/>
                <a:gd name="T73" fmla="*/ 65 h 1018"/>
                <a:gd name="T74" fmla="*/ 533 w 827"/>
                <a:gd name="T75" fmla="*/ 85 h 1018"/>
                <a:gd name="T76" fmla="*/ 609 w 827"/>
                <a:gd name="T77" fmla="*/ 123 h 1018"/>
                <a:gd name="T78" fmla="*/ 672 w 827"/>
                <a:gd name="T79" fmla="*/ 178 h 1018"/>
                <a:gd name="T80" fmla="*/ 721 w 827"/>
                <a:gd name="T81" fmla="*/ 247 h 1018"/>
                <a:gd name="T82" fmla="*/ 752 w 827"/>
                <a:gd name="T83" fmla="*/ 326 h 1018"/>
                <a:gd name="T84" fmla="*/ 763 w 827"/>
                <a:gd name="T85" fmla="*/ 413 h 1018"/>
                <a:gd name="T86" fmla="*/ 751 w 827"/>
                <a:gd name="T87" fmla="*/ 517 h 1018"/>
                <a:gd name="T88" fmla="*/ 708 w 827"/>
                <a:gd name="T89" fmla="*/ 634 h 1018"/>
                <a:gd name="T90" fmla="*/ 644 w 827"/>
                <a:gd name="T91" fmla="*/ 735 h 1018"/>
                <a:gd name="T92" fmla="*/ 526 w 827"/>
                <a:gd name="T93" fmla="*/ 862 h 1018"/>
                <a:gd name="T94" fmla="*/ 413 w 827"/>
                <a:gd name="T95" fmla="*/ 948 h 1018"/>
                <a:gd name="T96" fmla="*/ 385 w 827"/>
                <a:gd name="T97" fmla="*/ 322 h 1018"/>
                <a:gd name="T98" fmla="*/ 346 w 827"/>
                <a:gd name="T99" fmla="*/ 345 h 1018"/>
                <a:gd name="T100" fmla="*/ 322 w 827"/>
                <a:gd name="T101" fmla="*/ 385 h 1018"/>
                <a:gd name="T102" fmla="*/ 319 w 827"/>
                <a:gd name="T103" fmla="*/ 423 h 1018"/>
                <a:gd name="T104" fmla="*/ 334 w 827"/>
                <a:gd name="T105" fmla="*/ 467 h 1018"/>
                <a:gd name="T106" fmla="*/ 368 w 827"/>
                <a:gd name="T107" fmla="*/ 497 h 1018"/>
                <a:gd name="T108" fmla="*/ 413 w 827"/>
                <a:gd name="T109" fmla="*/ 509 h 1018"/>
                <a:gd name="T110" fmla="*/ 451 w 827"/>
                <a:gd name="T111" fmla="*/ 501 h 1018"/>
                <a:gd name="T112" fmla="*/ 487 w 827"/>
                <a:gd name="T113" fmla="*/ 474 h 1018"/>
                <a:gd name="T114" fmla="*/ 507 w 827"/>
                <a:gd name="T115" fmla="*/ 432 h 1018"/>
                <a:gd name="T116" fmla="*/ 507 w 827"/>
                <a:gd name="T117" fmla="*/ 394 h 1018"/>
                <a:gd name="T118" fmla="*/ 487 w 827"/>
                <a:gd name="T119" fmla="*/ 353 h 1018"/>
                <a:gd name="T120" fmla="*/ 451 w 827"/>
                <a:gd name="T121" fmla="*/ 325 h 1018"/>
                <a:gd name="T122" fmla="*/ 413 w 827"/>
                <a:gd name="T123" fmla="*/ 31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7" h="1018">
                  <a:moveTo>
                    <a:pt x="413" y="0"/>
                  </a:moveTo>
                  <a:lnTo>
                    <a:pt x="413" y="0"/>
                  </a:lnTo>
                  <a:lnTo>
                    <a:pt x="392" y="0"/>
                  </a:lnTo>
                  <a:lnTo>
                    <a:pt x="371" y="2"/>
                  </a:lnTo>
                  <a:lnTo>
                    <a:pt x="351" y="4"/>
                  </a:lnTo>
                  <a:lnTo>
                    <a:pt x="331" y="9"/>
                  </a:lnTo>
                  <a:lnTo>
                    <a:pt x="310" y="13"/>
                  </a:lnTo>
                  <a:lnTo>
                    <a:pt x="291" y="18"/>
                  </a:lnTo>
                  <a:lnTo>
                    <a:pt x="272" y="25"/>
                  </a:lnTo>
                  <a:lnTo>
                    <a:pt x="252" y="32"/>
                  </a:lnTo>
                  <a:lnTo>
                    <a:pt x="234" y="41"/>
                  </a:lnTo>
                  <a:lnTo>
                    <a:pt x="217" y="50"/>
                  </a:lnTo>
                  <a:lnTo>
                    <a:pt x="199" y="60"/>
                  </a:lnTo>
                  <a:lnTo>
                    <a:pt x="183" y="71"/>
                  </a:lnTo>
                  <a:lnTo>
                    <a:pt x="166" y="83"/>
                  </a:lnTo>
                  <a:lnTo>
                    <a:pt x="150" y="94"/>
                  </a:lnTo>
                  <a:lnTo>
                    <a:pt x="135" y="107"/>
                  </a:lnTo>
                  <a:lnTo>
                    <a:pt x="121" y="121"/>
                  </a:lnTo>
                  <a:lnTo>
                    <a:pt x="107" y="135"/>
                  </a:lnTo>
                  <a:lnTo>
                    <a:pt x="95" y="150"/>
                  </a:lnTo>
                  <a:lnTo>
                    <a:pt x="82" y="166"/>
                  </a:lnTo>
                  <a:lnTo>
                    <a:pt x="71" y="182"/>
                  </a:lnTo>
                  <a:lnTo>
                    <a:pt x="60" y="200"/>
                  </a:lnTo>
                  <a:lnTo>
                    <a:pt x="50" y="217"/>
                  </a:lnTo>
                  <a:lnTo>
                    <a:pt x="41" y="234"/>
                  </a:lnTo>
                  <a:lnTo>
                    <a:pt x="32" y="252"/>
                  </a:lnTo>
                  <a:lnTo>
                    <a:pt x="25" y="271"/>
                  </a:lnTo>
                  <a:lnTo>
                    <a:pt x="18" y="291"/>
                  </a:lnTo>
                  <a:lnTo>
                    <a:pt x="13" y="310"/>
                  </a:lnTo>
                  <a:lnTo>
                    <a:pt x="9" y="330"/>
                  </a:lnTo>
                  <a:lnTo>
                    <a:pt x="4" y="351"/>
                  </a:lnTo>
                  <a:lnTo>
                    <a:pt x="2" y="371"/>
                  </a:lnTo>
                  <a:lnTo>
                    <a:pt x="0" y="393"/>
                  </a:lnTo>
                  <a:lnTo>
                    <a:pt x="0" y="413"/>
                  </a:lnTo>
                  <a:lnTo>
                    <a:pt x="0" y="413"/>
                  </a:lnTo>
                  <a:lnTo>
                    <a:pt x="1" y="447"/>
                  </a:lnTo>
                  <a:lnTo>
                    <a:pt x="4" y="480"/>
                  </a:lnTo>
                  <a:lnTo>
                    <a:pt x="10" y="512"/>
                  </a:lnTo>
                  <a:lnTo>
                    <a:pt x="16" y="543"/>
                  </a:lnTo>
                  <a:lnTo>
                    <a:pt x="25" y="574"/>
                  </a:lnTo>
                  <a:lnTo>
                    <a:pt x="36" y="603"/>
                  </a:lnTo>
                  <a:lnTo>
                    <a:pt x="47" y="632"/>
                  </a:lnTo>
                  <a:lnTo>
                    <a:pt x="60" y="660"/>
                  </a:lnTo>
                  <a:lnTo>
                    <a:pt x="74" y="686"/>
                  </a:lnTo>
                  <a:lnTo>
                    <a:pt x="89" y="712"/>
                  </a:lnTo>
                  <a:lnTo>
                    <a:pt x="104" y="737"/>
                  </a:lnTo>
                  <a:lnTo>
                    <a:pt x="121" y="761"/>
                  </a:lnTo>
                  <a:lnTo>
                    <a:pt x="139" y="783"/>
                  </a:lnTo>
                  <a:lnTo>
                    <a:pt x="157" y="806"/>
                  </a:lnTo>
                  <a:lnTo>
                    <a:pt x="174" y="826"/>
                  </a:lnTo>
                  <a:lnTo>
                    <a:pt x="192" y="847"/>
                  </a:lnTo>
                  <a:lnTo>
                    <a:pt x="210" y="865"/>
                  </a:lnTo>
                  <a:lnTo>
                    <a:pt x="229" y="883"/>
                  </a:lnTo>
                  <a:lnTo>
                    <a:pt x="264" y="915"/>
                  </a:lnTo>
                  <a:lnTo>
                    <a:pt x="298" y="943"/>
                  </a:lnTo>
                  <a:lnTo>
                    <a:pt x="328" y="967"/>
                  </a:lnTo>
                  <a:lnTo>
                    <a:pt x="354" y="986"/>
                  </a:lnTo>
                  <a:lnTo>
                    <a:pt x="376" y="1000"/>
                  </a:lnTo>
                  <a:lnTo>
                    <a:pt x="397" y="1013"/>
                  </a:lnTo>
                  <a:lnTo>
                    <a:pt x="397" y="1013"/>
                  </a:lnTo>
                  <a:lnTo>
                    <a:pt x="405" y="1016"/>
                  </a:lnTo>
                  <a:lnTo>
                    <a:pt x="413" y="1018"/>
                  </a:lnTo>
                  <a:lnTo>
                    <a:pt x="413" y="1018"/>
                  </a:lnTo>
                  <a:lnTo>
                    <a:pt x="422" y="1016"/>
                  </a:lnTo>
                  <a:lnTo>
                    <a:pt x="429" y="1013"/>
                  </a:lnTo>
                  <a:lnTo>
                    <a:pt x="429" y="1013"/>
                  </a:lnTo>
                  <a:lnTo>
                    <a:pt x="451" y="1000"/>
                  </a:lnTo>
                  <a:lnTo>
                    <a:pt x="472" y="986"/>
                  </a:lnTo>
                  <a:lnTo>
                    <a:pt x="498" y="967"/>
                  </a:lnTo>
                  <a:lnTo>
                    <a:pt x="529" y="943"/>
                  </a:lnTo>
                  <a:lnTo>
                    <a:pt x="562" y="915"/>
                  </a:lnTo>
                  <a:lnTo>
                    <a:pt x="598" y="883"/>
                  </a:lnTo>
                  <a:lnTo>
                    <a:pt x="616" y="865"/>
                  </a:lnTo>
                  <a:lnTo>
                    <a:pt x="634" y="847"/>
                  </a:lnTo>
                  <a:lnTo>
                    <a:pt x="653" y="826"/>
                  </a:lnTo>
                  <a:lnTo>
                    <a:pt x="671" y="806"/>
                  </a:lnTo>
                  <a:lnTo>
                    <a:pt x="688" y="783"/>
                  </a:lnTo>
                  <a:lnTo>
                    <a:pt x="705" y="761"/>
                  </a:lnTo>
                  <a:lnTo>
                    <a:pt x="722" y="737"/>
                  </a:lnTo>
                  <a:lnTo>
                    <a:pt x="738" y="712"/>
                  </a:lnTo>
                  <a:lnTo>
                    <a:pt x="753" y="686"/>
                  </a:lnTo>
                  <a:lnTo>
                    <a:pt x="767" y="660"/>
                  </a:lnTo>
                  <a:lnTo>
                    <a:pt x="780" y="632"/>
                  </a:lnTo>
                  <a:lnTo>
                    <a:pt x="792" y="603"/>
                  </a:lnTo>
                  <a:lnTo>
                    <a:pt x="802" y="574"/>
                  </a:lnTo>
                  <a:lnTo>
                    <a:pt x="810" y="543"/>
                  </a:lnTo>
                  <a:lnTo>
                    <a:pt x="818" y="512"/>
                  </a:lnTo>
                  <a:lnTo>
                    <a:pt x="823" y="480"/>
                  </a:lnTo>
                  <a:lnTo>
                    <a:pt x="825" y="447"/>
                  </a:lnTo>
                  <a:lnTo>
                    <a:pt x="827" y="413"/>
                  </a:lnTo>
                  <a:lnTo>
                    <a:pt x="827" y="413"/>
                  </a:lnTo>
                  <a:lnTo>
                    <a:pt x="826" y="393"/>
                  </a:lnTo>
                  <a:lnTo>
                    <a:pt x="825" y="371"/>
                  </a:lnTo>
                  <a:lnTo>
                    <a:pt x="822" y="351"/>
                  </a:lnTo>
                  <a:lnTo>
                    <a:pt x="819" y="330"/>
                  </a:lnTo>
                  <a:lnTo>
                    <a:pt x="813" y="310"/>
                  </a:lnTo>
                  <a:lnTo>
                    <a:pt x="808" y="291"/>
                  </a:lnTo>
                  <a:lnTo>
                    <a:pt x="802" y="271"/>
                  </a:lnTo>
                  <a:lnTo>
                    <a:pt x="794" y="252"/>
                  </a:lnTo>
                  <a:lnTo>
                    <a:pt x="786" y="234"/>
                  </a:lnTo>
                  <a:lnTo>
                    <a:pt x="777" y="217"/>
                  </a:lnTo>
                  <a:lnTo>
                    <a:pt x="767" y="200"/>
                  </a:lnTo>
                  <a:lnTo>
                    <a:pt x="757" y="182"/>
                  </a:lnTo>
                  <a:lnTo>
                    <a:pt x="745" y="166"/>
                  </a:lnTo>
                  <a:lnTo>
                    <a:pt x="732" y="150"/>
                  </a:lnTo>
                  <a:lnTo>
                    <a:pt x="719" y="135"/>
                  </a:lnTo>
                  <a:lnTo>
                    <a:pt x="706" y="121"/>
                  </a:lnTo>
                  <a:lnTo>
                    <a:pt x="691" y="107"/>
                  </a:lnTo>
                  <a:lnTo>
                    <a:pt x="676" y="94"/>
                  </a:lnTo>
                  <a:lnTo>
                    <a:pt x="661" y="83"/>
                  </a:lnTo>
                  <a:lnTo>
                    <a:pt x="644" y="71"/>
                  </a:lnTo>
                  <a:lnTo>
                    <a:pt x="628" y="60"/>
                  </a:lnTo>
                  <a:lnTo>
                    <a:pt x="611" y="50"/>
                  </a:lnTo>
                  <a:lnTo>
                    <a:pt x="592" y="41"/>
                  </a:lnTo>
                  <a:lnTo>
                    <a:pt x="574" y="32"/>
                  </a:lnTo>
                  <a:lnTo>
                    <a:pt x="556" y="25"/>
                  </a:lnTo>
                  <a:lnTo>
                    <a:pt x="537" y="18"/>
                  </a:lnTo>
                  <a:lnTo>
                    <a:pt x="516" y="13"/>
                  </a:lnTo>
                  <a:lnTo>
                    <a:pt x="497" y="9"/>
                  </a:lnTo>
                  <a:lnTo>
                    <a:pt x="477" y="4"/>
                  </a:lnTo>
                  <a:lnTo>
                    <a:pt x="455" y="2"/>
                  </a:lnTo>
                  <a:lnTo>
                    <a:pt x="435" y="0"/>
                  </a:lnTo>
                  <a:lnTo>
                    <a:pt x="413" y="0"/>
                  </a:lnTo>
                  <a:lnTo>
                    <a:pt x="413" y="0"/>
                  </a:lnTo>
                  <a:close/>
                  <a:moveTo>
                    <a:pt x="413" y="948"/>
                  </a:moveTo>
                  <a:lnTo>
                    <a:pt x="413" y="948"/>
                  </a:lnTo>
                  <a:lnTo>
                    <a:pt x="378" y="924"/>
                  </a:lnTo>
                  <a:lnTo>
                    <a:pt x="355" y="907"/>
                  </a:lnTo>
                  <a:lnTo>
                    <a:pt x="328" y="886"/>
                  </a:lnTo>
                  <a:lnTo>
                    <a:pt x="301" y="862"/>
                  </a:lnTo>
                  <a:lnTo>
                    <a:pt x="272" y="835"/>
                  </a:lnTo>
                  <a:lnTo>
                    <a:pt x="242" y="805"/>
                  </a:lnTo>
                  <a:lnTo>
                    <a:pt x="212" y="771"/>
                  </a:lnTo>
                  <a:lnTo>
                    <a:pt x="198" y="754"/>
                  </a:lnTo>
                  <a:lnTo>
                    <a:pt x="183" y="736"/>
                  </a:lnTo>
                  <a:lnTo>
                    <a:pt x="169" y="717"/>
                  </a:lnTo>
                  <a:lnTo>
                    <a:pt x="156" y="697"/>
                  </a:lnTo>
                  <a:lnTo>
                    <a:pt x="143" y="677"/>
                  </a:lnTo>
                  <a:lnTo>
                    <a:pt x="130" y="656"/>
                  </a:lnTo>
                  <a:lnTo>
                    <a:pt x="119" y="634"/>
                  </a:lnTo>
                  <a:lnTo>
                    <a:pt x="109" y="612"/>
                  </a:lnTo>
                  <a:lnTo>
                    <a:pt x="99" y="589"/>
                  </a:lnTo>
                  <a:lnTo>
                    <a:pt x="90" y="565"/>
                  </a:lnTo>
                  <a:lnTo>
                    <a:pt x="82" y="542"/>
                  </a:lnTo>
                  <a:lnTo>
                    <a:pt x="75" y="517"/>
                  </a:lnTo>
                  <a:lnTo>
                    <a:pt x="71" y="492"/>
                  </a:lnTo>
                  <a:lnTo>
                    <a:pt x="67" y="467"/>
                  </a:lnTo>
                  <a:lnTo>
                    <a:pt x="65" y="440"/>
                  </a:lnTo>
                  <a:lnTo>
                    <a:pt x="63" y="413"/>
                  </a:lnTo>
                  <a:lnTo>
                    <a:pt x="63" y="413"/>
                  </a:lnTo>
                  <a:lnTo>
                    <a:pt x="65" y="396"/>
                  </a:lnTo>
                  <a:lnTo>
                    <a:pt x="66" y="378"/>
                  </a:lnTo>
                  <a:lnTo>
                    <a:pt x="68" y="360"/>
                  </a:lnTo>
                  <a:lnTo>
                    <a:pt x="71" y="343"/>
                  </a:lnTo>
                  <a:lnTo>
                    <a:pt x="74" y="326"/>
                  </a:lnTo>
                  <a:lnTo>
                    <a:pt x="80" y="309"/>
                  </a:lnTo>
                  <a:lnTo>
                    <a:pt x="85" y="293"/>
                  </a:lnTo>
                  <a:lnTo>
                    <a:pt x="91" y="278"/>
                  </a:lnTo>
                  <a:lnTo>
                    <a:pt x="98" y="262"/>
                  </a:lnTo>
                  <a:lnTo>
                    <a:pt x="105" y="247"/>
                  </a:lnTo>
                  <a:lnTo>
                    <a:pt x="114" y="232"/>
                  </a:lnTo>
                  <a:lnTo>
                    <a:pt x="124" y="218"/>
                  </a:lnTo>
                  <a:lnTo>
                    <a:pt x="133" y="204"/>
                  </a:lnTo>
                  <a:lnTo>
                    <a:pt x="144" y="191"/>
                  </a:lnTo>
                  <a:lnTo>
                    <a:pt x="155" y="178"/>
                  </a:lnTo>
                  <a:lnTo>
                    <a:pt x="166" y="166"/>
                  </a:lnTo>
                  <a:lnTo>
                    <a:pt x="178" y="154"/>
                  </a:lnTo>
                  <a:lnTo>
                    <a:pt x="191" y="144"/>
                  </a:lnTo>
                  <a:lnTo>
                    <a:pt x="204" y="133"/>
                  </a:lnTo>
                  <a:lnTo>
                    <a:pt x="218" y="123"/>
                  </a:lnTo>
                  <a:lnTo>
                    <a:pt x="232" y="115"/>
                  </a:lnTo>
                  <a:lnTo>
                    <a:pt x="247" y="106"/>
                  </a:lnTo>
                  <a:lnTo>
                    <a:pt x="262" y="98"/>
                  </a:lnTo>
                  <a:lnTo>
                    <a:pt x="277" y="91"/>
                  </a:lnTo>
                  <a:lnTo>
                    <a:pt x="293" y="85"/>
                  </a:lnTo>
                  <a:lnTo>
                    <a:pt x="309" y="79"/>
                  </a:lnTo>
                  <a:lnTo>
                    <a:pt x="326" y="75"/>
                  </a:lnTo>
                  <a:lnTo>
                    <a:pt x="344" y="71"/>
                  </a:lnTo>
                  <a:lnTo>
                    <a:pt x="361" y="68"/>
                  </a:lnTo>
                  <a:lnTo>
                    <a:pt x="378" y="65"/>
                  </a:lnTo>
                  <a:lnTo>
                    <a:pt x="395" y="64"/>
                  </a:lnTo>
                  <a:lnTo>
                    <a:pt x="413" y="63"/>
                  </a:lnTo>
                  <a:lnTo>
                    <a:pt x="413" y="63"/>
                  </a:lnTo>
                  <a:lnTo>
                    <a:pt x="431" y="64"/>
                  </a:lnTo>
                  <a:lnTo>
                    <a:pt x="449" y="65"/>
                  </a:lnTo>
                  <a:lnTo>
                    <a:pt x="467" y="68"/>
                  </a:lnTo>
                  <a:lnTo>
                    <a:pt x="484" y="71"/>
                  </a:lnTo>
                  <a:lnTo>
                    <a:pt x="501" y="75"/>
                  </a:lnTo>
                  <a:lnTo>
                    <a:pt x="517" y="79"/>
                  </a:lnTo>
                  <a:lnTo>
                    <a:pt x="533" y="85"/>
                  </a:lnTo>
                  <a:lnTo>
                    <a:pt x="550" y="91"/>
                  </a:lnTo>
                  <a:lnTo>
                    <a:pt x="565" y="98"/>
                  </a:lnTo>
                  <a:lnTo>
                    <a:pt x="580" y="106"/>
                  </a:lnTo>
                  <a:lnTo>
                    <a:pt x="595" y="115"/>
                  </a:lnTo>
                  <a:lnTo>
                    <a:pt x="609" y="123"/>
                  </a:lnTo>
                  <a:lnTo>
                    <a:pt x="622" y="133"/>
                  </a:lnTo>
                  <a:lnTo>
                    <a:pt x="635" y="144"/>
                  </a:lnTo>
                  <a:lnTo>
                    <a:pt x="648" y="154"/>
                  </a:lnTo>
                  <a:lnTo>
                    <a:pt x="661" y="166"/>
                  </a:lnTo>
                  <a:lnTo>
                    <a:pt x="672" y="178"/>
                  </a:lnTo>
                  <a:lnTo>
                    <a:pt x="684" y="191"/>
                  </a:lnTo>
                  <a:lnTo>
                    <a:pt x="693" y="204"/>
                  </a:lnTo>
                  <a:lnTo>
                    <a:pt x="703" y="218"/>
                  </a:lnTo>
                  <a:lnTo>
                    <a:pt x="713" y="232"/>
                  </a:lnTo>
                  <a:lnTo>
                    <a:pt x="721" y="247"/>
                  </a:lnTo>
                  <a:lnTo>
                    <a:pt x="729" y="262"/>
                  </a:lnTo>
                  <a:lnTo>
                    <a:pt x="736" y="278"/>
                  </a:lnTo>
                  <a:lnTo>
                    <a:pt x="742" y="293"/>
                  </a:lnTo>
                  <a:lnTo>
                    <a:pt x="748" y="309"/>
                  </a:lnTo>
                  <a:lnTo>
                    <a:pt x="752" y="326"/>
                  </a:lnTo>
                  <a:lnTo>
                    <a:pt x="757" y="343"/>
                  </a:lnTo>
                  <a:lnTo>
                    <a:pt x="759" y="360"/>
                  </a:lnTo>
                  <a:lnTo>
                    <a:pt x="762" y="378"/>
                  </a:lnTo>
                  <a:lnTo>
                    <a:pt x="763" y="396"/>
                  </a:lnTo>
                  <a:lnTo>
                    <a:pt x="763" y="413"/>
                  </a:lnTo>
                  <a:lnTo>
                    <a:pt x="763" y="413"/>
                  </a:lnTo>
                  <a:lnTo>
                    <a:pt x="762" y="440"/>
                  </a:lnTo>
                  <a:lnTo>
                    <a:pt x="760" y="467"/>
                  </a:lnTo>
                  <a:lnTo>
                    <a:pt x="757" y="491"/>
                  </a:lnTo>
                  <a:lnTo>
                    <a:pt x="751" y="517"/>
                  </a:lnTo>
                  <a:lnTo>
                    <a:pt x="745" y="542"/>
                  </a:lnTo>
                  <a:lnTo>
                    <a:pt x="737" y="565"/>
                  </a:lnTo>
                  <a:lnTo>
                    <a:pt x="729" y="589"/>
                  </a:lnTo>
                  <a:lnTo>
                    <a:pt x="719" y="612"/>
                  </a:lnTo>
                  <a:lnTo>
                    <a:pt x="708" y="634"/>
                  </a:lnTo>
                  <a:lnTo>
                    <a:pt x="697" y="656"/>
                  </a:lnTo>
                  <a:lnTo>
                    <a:pt x="684" y="676"/>
                  </a:lnTo>
                  <a:lnTo>
                    <a:pt x="671" y="696"/>
                  </a:lnTo>
                  <a:lnTo>
                    <a:pt x="658" y="717"/>
                  </a:lnTo>
                  <a:lnTo>
                    <a:pt x="644" y="735"/>
                  </a:lnTo>
                  <a:lnTo>
                    <a:pt x="629" y="753"/>
                  </a:lnTo>
                  <a:lnTo>
                    <a:pt x="615" y="771"/>
                  </a:lnTo>
                  <a:lnTo>
                    <a:pt x="585" y="805"/>
                  </a:lnTo>
                  <a:lnTo>
                    <a:pt x="555" y="835"/>
                  </a:lnTo>
                  <a:lnTo>
                    <a:pt x="526" y="862"/>
                  </a:lnTo>
                  <a:lnTo>
                    <a:pt x="498" y="885"/>
                  </a:lnTo>
                  <a:lnTo>
                    <a:pt x="472" y="907"/>
                  </a:lnTo>
                  <a:lnTo>
                    <a:pt x="449" y="924"/>
                  </a:lnTo>
                  <a:lnTo>
                    <a:pt x="413" y="948"/>
                  </a:lnTo>
                  <a:lnTo>
                    <a:pt x="413" y="948"/>
                  </a:lnTo>
                  <a:close/>
                  <a:moveTo>
                    <a:pt x="413" y="318"/>
                  </a:moveTo>
                  <a:lnTo>
                    <a:pt x="413" y="318"/>
                  </a:lnTo>
                  <a:lnTo>
                    <a:pt x="404" y="319"/>
                  </a:lnTo>
                  <a:lnTo>
                    <a:pt x="394" y="320"/>
                  </a:lnTo>
                  <a:lnTo>
                    <a:pt x="385" y="322"/>
                  </a:lnTo>
                  <a:lnTo>
                    <a:pt x="377" y="325"/>
                  </a:lnTo>
                  <a:lnTo>
                    <a:pt x="368" y="329"/>
                  </a:lnTo>
                  <a:lnTo>
                    <a:pt x="360" y="335"/>
                  </a:lnTo>
                  <a:lnTo>
                    <a:pt x="353" y="340"/>
                  </a:lnTo>
                  <a:lnTo>
                    <a:pt x="346" y="345"/>
                  </a:lnTo>
                  <a:lnTo>
                    <a:pt x="340" y="353"/>
                  </a:lnTo>
                  <a:lnTo>
                    <a:pt x="334" y="360"/>
                  </a:lnTo>
                  <a:lnTo>
                    <a:pt x="330" y="368"/>
                  </a:lnTo>
                  <a:lnTo>
                    <a:pt x="325" y="377"/>
                  </a:lnTo>
                  <a:lnTo>
                    <a:pt x="322" y="385"/>
                  </a:lnTo>
                  <a:lnTo>
                    <a:pt x="320" y="394"/>
                  </a:lnTo>
                  <a:lnTo>
                    <a:pt x="319" y="403"/>
                  </a:lnTo>
                  <a:lnTo>
                    <a:pt x="318" y="413"/>
                  </a:lnTo>
                  <a:lnTo>
                    <a:pt x="318" y="413"/>
                  </a:lnTo>
                  <a:lnTo>
                    <a:pt x="319" y="423"/>
                  </a:lnTo>
                  <a:lnTo>
                    <a:pt x="320" y="432"/>
                  </a:lnTo>
                  <a:lnTo>
                    <a:pt x="322" y="442"/>
                  </a:lnTo>
                  <a:lnTo>
                    <a:pt x="325" y="451"/>
                  </a:lnTo>
                  <a:lnTo>
                    <a:pt x="330" y="459"/>
                  </a:lnTo>
                  <a:lnTo>
                    <a:pt x="334" y="467"/>
                  </a:lnTo>
                  <a:lnTo>
                    <a:pt x="340" y="474"/>
                  </a:lnTo>
                  <a:lnTo>
                    <a:pt x="346" y="481"/>
                  </a:lnTo>
                  <a:lnTo>
                    <a:pt x="353" y="487"/>
                  </a:lnTo>
                  <a:lnTo>
                    <a:pt x="360" y="492"/>
                  </a:lnTo>
                  <a:lnTo>
                    <a:pt x="368" y="497"/>
                  </a:lnTo>
                  <a:lnTo>
                    <a:pt x="377" y="501"/>
                  </a:lnTo>
                  <a:lnTo>
                    <a:pt x="385" y="504"/>
                  </a:lnTo>
                  <a:lnTo>
                    <a:pt x="394" y="506"/>
                  </a:lnTo>
                  <a:lnTo>
                    <a:pt x="404" y="50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23" y="509"/>
                  </a:lnTo>
                  <a:lnTo>
                    <a:pt x="433" y="506"/>
                  </a:lnTo>
                  <a:lnTo>
                    <a:pt x="442" y="504"/>
                  </a:lnTo>
                  <a:lnTo>
                    <a:pt x="451" y="501"/>
                  </a:lnTo>
                  <a:lnTo>
                    <a:pt x="459" y="497"/>
                  </a:lnTo>
                  <a:lnTo>
                    <a:pt x="467" y="492"/>
                  </a:lnTo>
                  <a:lnTo>
                    <a:pt x="474" y="487"/>
                  </a:lnTo>
                  <a:lnTo>
                    <a:pt x="481" y="481"/>
                  </a:lnTo>
                  <a:lnTo>
                    <a:pt x="487" y="474"/>
                  </a:lnTo>
                  <a:lnTo>
                    <a:pt x="493" y="467"/>
                  </a:lnTo>
                  <a:lnTo>
                    <a:pt x="497" y="459"/>
                  </a:lnTo>
                  <a:lnTo>
                    <a:pt x="501" y="451"/>
                  </a:lnTo>
                  <a:lnTo>
                    <a:pt x="504" y="442"/>
                  </a:lnTo>
                  <a:lnTo>
                    <a:pt x="507" y="432"/>
                  </a:lnTo>
                  <a:lnTo>
                    <a:pt x="509" y="423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509" y="403"/>
                  </a:lnTo>
                  <a:lnTo>
                    <a:pt x="507" y="394"/>
                  </a:lnTo>
                  <a:lnTo>
                    <a:pt x="504" y="385"/>
                  </a:lnTo>
                  <a:lnTo>
                    <a:pt x="501" y="377"/>
                  </a:lnTo>
                  <a:lnTo>
                    <a:pt x="497" y="368"/>
                  </a:lnTo>
                  <a:lnTo>
                    <a:pt x="493" y="360"/>
                  </a:lnTo>
                  <a:lnTo>
                    <a:pt x="487" y="353"/>
                  </a:lnTo>
                  <a:lnTo>
                    <a:pt x="481" y="345"/>
                  </a:lnTo>
                  <a:lnTo>
                    <a:pt x="474" y="340"/>
                  </a:lnTo>
                  <a:lnTo>
                    <a:pt x="467" y="335"/>
                  </a:lnTo>
                  <a:lnTo>
                    <a:pt x="459" y="329"/>
                  </a:lnTo>
                  <a:lnTo>
                    <a:pt x="451" y="325"/>
                  </a:lnTo>
                  <a:lnTo>
                    <a:pt x="442" y="322"/>
                  </a:lnTo>
                  <a:lnTo>
                    <a:pt x="433" y="320"/>
                  </a:lnTo>
                  <a:lnTo>
                    <a:pt x="423" y="319"/>
                  </a:lnTo>
                  <a:lnTo>
                    <a:pt x="413" y="318"/>
                  </a:lnTo>
                  <a:lnTo>
                    <a:pt x="413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0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1759 L -1.25E-6 -0.21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  <p:bldP spid="24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E95F9F7-3983-4546-8331-D81AB703DE44}"/>
              </a:ext>
            </a:extLst>
          </p:cNvPr>
          <p:cNvSpPr/>
          <p:nvPr/>
        </p:nvSpPr>
        <p:spPr>
          <a:xfrm>
            <a:off x="1310581" y="4273617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RATING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6ACE6BD-C6EA-934D-9F10-FC3C4A1E226C}"/>
              </a:ext>
            </a:extLst>
          </p:cNvPr>
          <p:cNvGrpSpPr/>
          <p:nvPr/>
        </p:nvGrpSpPr>
        <p:grpSpPr>
          <a:xfrm>
            <a:off x="2583393" y="331829"/>
            <a:ext cx="7025214" cy="1703222"/>
            <a:chOff x="2594036" y="1731023"/>
            <a:chExt cx="7025214" cy="1703222"/>
          </a:xfrm>
        </p:grpSpPr>
        <p:sp>
          <p:nvSpPr>
            <p:cNvPr id="5" name="任意多边形 58">
              <a:extLst>
                <a:ext uri="{FF2B5EF4-FFF2-40B4-BE49-F238E27FC236}">
                  <a16:creationId xmlns:a16="http://schemas.microsoft.com/office/drawing/2014/main" id="{3F3D4FD5-E701-2E4B-81D6-4B7AA187E5A4}"/>
                </a:ext>
              </a:extLst>
            </p:cNvPr>
            <p:cNvSpPr/>
            <p:nvPr/>
          </p:nvSpPr>
          <p:spPr>
            <a:xfrm>
              <a:off x="7916028" y="1731023"/>
              <a:ext cx="1703222" cy="1703222"/>
            </a:xfrm>
            <a:custGeom>
              <a:avLst/>
              <a:gdLst>
                <a:gd name="connsiteX0" fmla="*/ 885717 w 2333806"/>
                <a:gd name="connsiteY0" fmla="*/ 470942 h 2333807"/>
                <a:gd name="connsiteX1" fmla="*/ 470942 w 2333806"/>
                <a:gd name="connsiteY1" fmla="*/ 1448090 h 2333807"/>
                <a:gd name="connsiteX2" fmla="*/ 1448090 w 2333806"/>
                <a:gd name="connsiteY2" fmla="*/ 1862864 h 2333807"/>
                <a:gd name="connsiteX3" fmla="*/ 1862864 w 2333806"/>
                <a:gd name="connsiteY3" fmla="*/ 885717 h 2333807"/>
                <a:gd name="connsiteX4" fmla="*/ 885717 w 2333806"/>
                <a:gd name="connsiteY4" fmla="*/ 470942 h 2333807"/>
                <a:gd name="connsiteX5" fmla="*/ 729773 w 2333806"/>
                <a:gd name="connsiteY5" fmla="*/ 84969 h 2333807"/>
                <a:gd name="connsiteX6" fmla="*/ 850669 w 2333806"/>
                <a:gd name="connsiteY6" fmla="*/ 136286 h 2333807"/>
                <a:gd name="connsiteX7" fmla="*/ 892245 w 2333806"/>
                <a:gd name="connsiteY7" fmla="*/ 239189 h 2333807"/>
                <a:gd name="connsiteX8" fmla="*/ 897994 w 2333806"/>
                <a:gd name="connsiteY8" fmla="*/ 237197 h 2333807"/>
                <a:gd name="connsiteX9" fmla="*/ 992578 w 2333806"/>
                <a:gd name="connsiteY9" fmla="*/ 214799 h 2333807"/>
                <a:gd name="connsiteX10" fmla="*/ 1074034 w 2333806"/>
                <a:gd name="connsiteY10" fmla="*/ 203959 h 2333807"/>
                <a:gd name="connsiteX11" fmla="*/ 1074034 w 2333806"/>
                <a:gd name="connsiteY11" fmla="*/ 92869 h 2333807"/>
                <a:gd name="connsiteX12" fmla="*/ 1130754 w 2333806"/>
                <a:gd name="connsiteY12" fmla="*/ 7298 h 2333807"/>
                <a:gd name="connsiteX13" fmla="*/ 1166903 w 2333806"/>
                <a:gd name="connsiteY13" fmla="*/ 0 h 2333807"/>
                <a:gd name="connsiteX14" fmla="*/ 1259772 w 2333806"/>
                <a:gd name="connsiteY14" fmla="*/ 92869 h 2333807"/>
                <a:gd name="connsiteX15" fmla="*/ 1259772 w 2333806"/>
                <a:gd name="connsiteY15" fmla="*/ 204083 h 2333807"/>
                <a:gd name="connsiteX16" fmla="*/ 1275829 w 2333806"/>
                <a:gd name="connsiteY16" fmla="*/ 205127 h 2333807"/>
                <a:gd name="connsiteX17" fmla="*/ 1367969 w 2333806"/>
                <a:gd name="connsiteY17" fmla="*/ 220181 h 2333807"/>
                <a:gd name="connsiteX18" fmla="*/ 1456065 w 2333806"/>
                <a:gd name="connsiteY18" fmla="*/ 248001 h 2333807"/>
                <a:gd name="connsiteX19" fmla="*/ 1501076 w 2333806"/>
                <a:gd name="connsiteY19" fmla="*/ 141963 h 2333807"/>
                <a:gd name="connsiteX20" fmla="*/ 1551773 w 2333806"/>
                <a:gd name="connsiteY20" fmla="*/ 92143 h 2333807"/>
                <a:gd name="connsiteX21" fmla="*/ 1622849 w 2333806"/>
                <a:gd name="connsiteY21" fmla="*/ 92763 h 2333807"/>
                <a:gd name="connsiteX22" fmla="*/ 1672048 w 2333806"/>
                <a:gd name="connsiteY22" fmla="*/ 214537 h 2333807"/>
                <a:gd name="connsiteX23" fmla="*/ 1627038 w 2333806"/>
                <a:gd name="connsiteY23" fmla="*/ 320574 h 2333807"/>
                <a:gd name="connsiteX24" fmla="*/ 1708247 w 2333806"/>
                <a:gd name="connsiteY24" fmla="*/ 364621 h 2333807"/>
                <a:gd name="connsiteX25" fmla="*/ 1782477 w 2333806"/>
                <a:gd name="connsiteY25" fmla="*/ 419993 h 2333807"/>
                <a:gd name="connsiteX26" fmla="*/ 1860692 w 2333806"/>
                <a:gd name="connsiteY26" fmla="*/ 341778 h 2333807"/>
                <a:gd name="connsiteX27" fmla="*/ 1891414 w 2333806"/>
                <a:gd name="connsiteY27" fmla="*/ 321378 h 2333807"/>
                <a:gd name="connsiteX28" fmla="*/ 1992029 w 2333806"/>
                <a:gd name="connsiteY28" fmla="*/ 341778 h 2333807"/>
                <a:gd name="connsiteX29" fmla="*/ 1992029 w 2333806"/>
                <a:gd name="connsiteY29" fmla="*/ 473115 h 2333807"/>
                <a:gd name="connsiteX30" fmla="*/ 1913780 w 2333806"/>
                <a:gd name="connsiteY30" fmla="*/ 551364 h 2333807"/>
                <a:gd name="connsiteX31" fmla="*/ 1916033 w 2333806"/>
                <a:gd name="connsiteY31" fmla="*/ 553858 h 2333807"/>
                <a:gd name="connsiteX32" fmla="*/ 2022478 w 2333806"/>
                <a:gd name="connsiteY32" fmla="*/ 714512 h 2333807"/>
                <a:gd name="connsiteX33" fmla="*/ 2025039 w 2333806"/>
                <a:gd name="connsiteY33" fmla="*/ 720032 h 2333807"/>
                <a:gd name="connsiteX34" fmla="*/ 2127941 w 2333806"/>
                <a:gd name="connsiteY34" fmla="*/ 678457 h 2333807"/>
                <a:gd name="connsiteX35" fmla="*/ 2248838 w 2333806"/>
                <a:gd name="connsiteY35" fmla="*/ 729774 h 2333807"/>
                <a:gd name="connsiteX36" fmla="*/ 2197520 w 2333806"/>
                <a:gd name="connsiteY36" fmla="*/ 850670 h 2333807"/>
                <a:gd name="connsiteX37" fmla="*/ 2094618 w 2333806"/>
                <a:gd name="connsiteY37" fmla="*/ 892245 h 2333807"/>
                <a:gd name="connsiteX38" fmla="*/ 2096610 w 2333806"/>
                <a:gd name="connsiteY38" fmla="*/ 897994 h 2333807"/>
                <a:gd name="connsiteX39" fmla="*/ 2119008 w 2333806"/>
                <a:gd name="connsiteY39" fmla="*/ 992578 h 2333807"/>
                <a:gd name="connsiteX40" fmla="*/ 2129847 w 2333806"/>
                <a:gd name="connsiteY40" fmla="*/ 1074035 h 2333807"/>
                <a:gd name="connsiteX41" fmla="*/ 2240937 w 2333806"/>
                <a:gd name="connsiteY41" fmla="*/ 1074035 h 2333807"/>
                <a:gd name="connsiteX42" fmla="*/ 2333806 w 2333806"/>
                <a:gd name="connsiteY42" fmla="*/ 1166904 h 2333807"/>
                <a:gd name="connsiteX43" fmla="*/ 2240937 w 2333806"/>
                <a:gd name="connsiteY43" fmla="*/ 1259773 h 2333807"/>
                <a:gd name="connsiteX44" fmla="*/ 2129724 w 2333806"/>
                <a:gd name="connsiteY44" fmla="*/ 1259773 h 2333807"/>
                <a:gd name="connsiteX45" fmla="*/ 2128680 w 2333806"/>
                <a:gd name="connsiteY45" fmla="*/ 1275829 h 2333807"/>
                <a:gd name="connsiteX46" fmla="*/ 2113625 w 2333806"/>
                <a:gd name="connsiteY46" fmla="*/ 1367968 h 2333807"/>
                <a:gd name="connsiteX47" fmla="*/ 2085805 w 2333806"/>
                <a:gd name="connsiteY47" fmla="*/ 1456066 h 2333807"/>
                <a:gd name="connsiteX48" fmla="*/ 2191844 w 2333806"/>
                <a:gd name="connsiteY48" fmla="*/ 1501076 h 2333807"/>
                <a:gd name="connsiteX49" fmla="*/ 2241043 w 2333806"/>
                <a:gd name="connsiteY49" fmla="*/ 1622849 h 2333807"/>
                <a:gd name="connsiteX50" fmla="*/ 2119270 w 2333806"/>
                <a:gd name="connsiteY50" fmla="*/ 1672049 h 2333807"/>
                <a:gd name="connsiteX51" fmla="*/ 2013232 w 2333806"/>
                <a:gd name="connsiteY51" fmla="*/ 1627038 h 2333807"/>
                <a:gd name="connsiteX52" fmla="*/ 1969186 w 2333806"/>
                <a:gd name="connsiteY52" fmla="*/ 1708247 h 2333807"/>
                <a:gd name="connsiteX53" fmla="*/ 1913814 w 2333806"/>
                <a:gd name="connsiteY53" fmla="*/ 1782478 h 2333807"/>
                <a:gd name="connsiteX54" fmla="*/ 1992028 w 2333806"/>
                <a:gd name="connsiteY54" fmla="*/ 1860693 h 2333807"/>
                <a:gd name="connsiteX55" fmla="*/ 1992028 w 2333806"/>
                <a:gd name="connsiteY55" fmla="*/ 1992030 h 2333807"/>
                <a:gd name="connsiteX56" fmla="*/ 1860691 w 2333806"/>
                <a:gd name="connsiteY56" fmla="*/ 1992030 h 2333807"/>
                <a:gd name="connsiteX57" fmla="*/ 1782442 w 2333806"/>
                <a:gd name="connsiteY57" fmla="*/ 1913780 h 2333807"/>
                <a:gd name="connsiteX58" fmla="*/ 1779948 w 2333806"/>
                <a:gd name="connsiteY58" fmla="*/ 1916034 h 2333807"/>
                <a:gd name="connsiteX59" fmla="*/ 1619295 w 2333806"/>
                <a:gd name="connsiteY59" fmla="*/ 2022478 h 2333807"/>
                <a:gd name="connsiteX60" fmla="*/ 1613774 w 2333806"/>
                <a:gd name="connsiteY60" fmla="*/ 2025039 h 2333807"/>
                <a:gd name="connsiteX61" fmla="*/ 1655350 w 2333806"/>
                <a:gd name="connsiteY61" fmla="*/ 2127942 h 2333807"/>
                <a:gd name="connsiteX62" fmla="*/ 1604032 w 2333806"/>
                <a:gd name="connsiteY62" fmla="*/ 2248838 h 2333807"/>
                <a:gd name="connsiteX63" fmla="*/ 1483136 w 2333806"/>
                <a:gd name="connsiteY63" fmla="*/ 2197521 h 2333807"/>
                <a:gd name="connsiteX64" fmla="*/ 1441561 w 2333806"/>
                <a:gd name="connsiteY64" fmla="*/ 2094618 h 2333807"/>
                <a:gd name="connsiteX65" fmla="*/ 1435812 w 2333806"/>
                <a:gd name="connsiteY65" fmla="*/ 2096610 h 2333807"/>
                <a:gd name="connsiteX66" fmla="*/ 1341228 w 2333806"/>
                <a:gd name="connsiteY66" fmla="*/ 2119008 h 2333807"/>
                <a:gd name="connsiteX67" fmla="*/ 1259772 w 2333806"/>
                <a:gd name="connsiteY67" fmla="*/ 2129848 h 2333807"/>
                <a:gd name="connsiteX68" fmla="*/ 1259772 w 2333806"/>
                <a:gd name="connsiteY68" fmla="*/ 2240938 h 2333807"/>
                <a:gd name="connsiteX69" fmla="*/ 1166903 w 2333806"/>
                <a:gd name="connsiteY69" fmla="*/ 2333807 h 2333807"/>
                <a:gd name="connsiteX70" fmla="*/ 1074033 w 2333806"/>
                <a:gd name="connsiteY70" fmla="*/ 2240938 h 2333807"/>
                <a:gd name="connsiteX71" fmla="*/ 1074034 w 2333806"/>
                <a:gd name="connsiteY71" fmla="*/ 2129724 h 2333807"/>
                <a:gd name="connsiteX72" fmla="*/ 1057977 w 2333806"/>
                <a:gd name="connsiteY72" fmla="*/ 2128680 h 2333807"/>
                <a:gd name="connsiteX73" fmla="*/ 965838 w 2333806"/>
                <a:gd name="connsiteY73" fmla="*/ 2113626 h 2333807"/>
                <a:gd name="connsiteX74" fmla="*/ 877740 w 2333806"/>
                <a:gd name="connsiteY74" fmla="*/ 2085806 h 2333807"/>
                <a:gd name="connsiteX75" fmla="*/ 832730 w 2333806"/>
                <a:gd name="connsiteY75" fmla="*/ 2191844 h 2333807"/>
                <a:gd name="connsiteX76" fmla="*/ 710957 w 2333806"/>
                <a:gd name="connsiteY76" fmla="*/ 2241044 h 2333807"/>
                <a:gd name="connsiteX77" fmla="*/ 661757 w 2333806"/>
                <a:gd name="connsiteY77" fmla="*/ 2119271 h 2333807"/>
                <a:gd name="connsiteX78" fmla="*/ 706768 w 2333806"/>
                <a:gd name="connsiteY78" fmla="*/ 2013232 h 2333807"/>
                <a:gd name="connsiteX79" fmla="*/ 625560 w 2333806"/>
                <a:gd name="connsiteY79" fmla="*/ 1969186 h 2333807"/>
                <a:gd name="connsiteX80" fmla="*/ 551328 w 2333806"/>
                <a:gd name="connsiteY80" fmla="*/ 1913814 h 2333807"/>
                <a:gd name="connsiteX81" fmla="*/ 473114 w 2333806"/>
                <a:gd name="connsiteY81" fmla="*/ 1992029 h 2333807"/>
                <a:gd name="connsiteX82" fmla="*/ 341776 w 2333806"/>
                <a:gd name="connsiteY82" fmla="*/ 1992029 h 2333807"/>
                <a:gd name="connsiteX83" fmla="*/ 341777 w 2333806"/>
                <a:gd name="connsiteY83" fmla="*/ 1860692 h 2333807"/>
                <a:gd name="connsiteX84" fmla="*/ 420027 w 2333806"/>
                <a:gd name="connsiteY84" fmla="*/ 1782443 h 2333807"/>
                <a:gd name="connsiteX85" fmla="*/ 417773 w 2333806"/>
                <a:gd name="connsiteY85" fmla="*/ 1779948 h 2333807"/>
                <a:gd name="connsiteX86" fmla="*/ 311328 w 2333806"/>
                <a:gd name="connsiteY86" fmla="*/ 1619294 h 2333807"/>
                <a:gd name="connsiteX87" fmla="*/ 308767 w 2333806"/>
                <a:gd name="connsiteY87" fmla="*/ 1613775 h 2333807"/>
                <a:gd name="connsiteX88" fmla="*/ 205864 w 2333806"/>
                <a:gd name="connsiteY88" fmla="*/ 1655350 h 2333807"/>
                <a:gd name="connsiteX89" fmla="*/ 84968 w 2333806"/>
                <a:gd name="connsiteY89" fmla="*/ 1604033 h 2333807"/>
                <a:gd name="connsiteX90" fmla="*/ 136285 w 2333806"/>
                <a:gd name="connsiteY90" fmla="*/ 1483137 h 2333807"/>
                <a:gd name="connsiteX91" fmla="*/ 239189 w 2333806"/>
                <a:gd name="connsiteY91" fmla="*/ 1441562 h 2333807"/>
                <a:gd name="connsiteX92" fmla="*/ 237197 w 2333806"/>
                <a:gd name="connsiteY92" fmla="*/ 1435813 h 2333807"/>
                <a:gd name="connsiteX93" fmla="*/ 214799 w 2333806"/>
                <a:gd name="connsiteY93" fmla="*/ 1341228 h 2333807"/>
                <a:gd name="connsiteX94" fmla="*/ 203960 w 2333806"/>
                <a:gd name="connsiteY94" fmla="*/ 1259772 h 2333807"/>
                <a:gd name="connsiteX95" fmla="*/ 92868 w 2333806"/>
                <a:gd name="connsiteY95" fmla="*/ 1259772 h 2333807"/>
                <a:gd name="connsiteX96" fmla="*/ 0 w 2333806"/>
                <a:gd name="connsiteY96" fmla="*/ 1166903 h 2333807"/>
                <a:gd name="connsiteX97" fmla="*/ 56720 w 2333806"/>
                <a:gd name="connsiteY97" fmla="*/ 1081333 h 2333807"/>
                <a:gd name="connsiteX98" fmla="*/ 92869 w 2333806"/>
                <a:gd name="connsiteY98" fmla="*/ 1074034 h 2333807"/>
                <a:gd name="connsiteX99" fmla="*/ 204083 w 2333806"/>
                <a:gd name="connsiteY99" fmla="*/ 1074034 h 2333807"/>
                <a:gd name="connsiteX100" fmla="*/ 205127 w 2333806"/>
                <a:gd name="connsiteY100" fmla="*/ 1057977 h 2333807"/>
                <a:gd name="connsiteX101" fmla="*/ 220181 w 2333806"/>
                <a:gd name="connsiteY101" fmla="*/ 965838 h 2333807"/>
                <a:gd name="connsiteX102" fmla="*/ 248000 w 2333806"/>
                <a:gd name="connsiteY102" fmla="*/ 877741 h 2333807"/>
                <a:gd name="connsiteX103" fmla="*/ 141962 w 2333806"/>
                <a:gd name="connsiteY103" fmla="*/ 832731 h 2333807"/>
                <a:gd name="connsiteX104" fmla="*/ 92762 w 2333806"/>
                <a:gd name="connsiteY104" fmla="*/ 710958 h 2333807"/>
                <a:gd name="connsiteX105" fmla="*/ 143460 w 2333806"/>
                <a:gd name="connsiteY105" fmla="*/ 661138 h 2333807"/>
                <a:gd name="connsiteX106" fmla="*/ 214536 w 2333806"/>
                <a:gd name="connsiteY106" fmla="*/ 661758 h 2333807"/>
                <a:gd name="connsiteX107" fmla="*/ 320574 w 2333806"/>
                <a:gd name="connsiteY107" fmla="*/ 706769 h 2333807"/>
                <a:gd name="connsiteX108" fmla="*/ 364620 w 2333806"/>
                <a:gd name="connsiteY108" fmla="*/ 625560 h 2333807"/>
                <a:gd name="connsiteX109" fmla="*/ 419993 w 2333806"/>
                <a:gd name="connsiteY109" fmla="*/ 551329 h 2333807"/>
                <a:gd name="connsiteX110" fmla="*/ 341778 w 2333806"/>
                <a:gd name="connsiteY110" fmla="*/ 473114 h 2333807"/>
                <a:gd name="connsiteX111" fmla="*/ 341777 w 2333806"/>
                <a:gd name="connsiteY111" fmla="*/ 341777 h 2333807"/>
                <a:gd name="connsiteX112" fmla="*/ 372499 w 2333806"/>
                <a:gd name="connsiteY112" fmla="*/ 321377 h 2333807"/>
                <a:gd name="connsiteX113" fmla="*/ 473114 w 2333806"/>
                <a:gd name="connsiteY113" fmla="*/ 341777 h 2333807"/>
                <a:gd name="connsiteX114" fmla="*/ 551363 w 2333806"/>
                <a:gd name="connsiteY114" fmla="*/ 420027 h 2333807"/>
                <a:gd name="connsiteX115" fmla="*/ 553858 w 2333806"/>
                <a:gd name="connsiteY115" fmla="*/ 417773 h 2333807"/>
                <a:gd name="connsiteX116" fmla="*/ 714512 w 2333806"/>
                <a:gd name="connsiteY116" fmla="*/ 311329 h 2333807"/>
                <a:gd name="connsiteX117" fmla="*/ 720031 w 2333806"/>
                <a:gd name="connsiteY117" fmla="*/ 308768 h 2333807"/>
                <a:gd name="connsiteX118" fmla="*/ 678456 w 2333806"/>
                <a:gd name="connsiteY118" fmla="*/ 205865 h 2333807"/>
                <a:gd name="connsiteX119" fmla="*/ 729773 w 2333806"/>
                <a:gd name="connsiteY119" fmla="*/ 84969 h 233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333806" h="2333807">
                  <a:moveTo>
                    <a:pt x="885717" y="470942"/>
                  </a:moveTo>
                  <a:cubicBezTo>
                    <a:pt x="501348" y="626237"/>
                    <a:pt x="315647" y="1063721"/>
                    <a:pt x="470942" y="1448090"/>
                  </a:cubicBezTo>
                  <a:cubicBezTo>
                    <a:pt x="626237" y="1832458"/>
                    <a:pt x="1063721" y="2018159"/>
                    <a:pt x="1448090" y="1862864"/>
                  </a:cubicBezTo>
                  <a:cubicBezTo>
                    <a:pt x="1832458" y="1707569"/>
                    <a:pt x="2018159" y="1270086"/>
                    <a:pt x="1862864" y="885717"/>
                  </a:cubicBezTo>
                  <a:cubicBezTo>
                    <a:pt x="1707569" y="501348"/>
                    <a:pt x="1270085" y="315647"/>
                    <a:pt x="885717" y="470942"/>
                  </a:cubicBezTo>
                  <a:close/>
                  <a:moveTo>
                    <a:pt x="729773" y="84969"/>
                  </a:moveTo>
                  <a:cubicBezTo>
                    <a:pt x="777329" y="65755"/>
                    <a:pt x="831456" y="88731"/>
                    <a:pt x="850669" y="136286"/>
                  </a:cubicBezTo>
                  <a:lnTo>
                    <a:pt x="892245" y="239189"/>
                  </a:lnTo>
                  <a:lnTo>
                    <a:pt x="897994" y="237197"/>
                  </a:lnTo>
                  <a:cubicBezTo>
                    <a:pt x="929395" y="228074"/>
                    <a:pt x="960959" y="220622"/>
                    <a:pt x="992578" y="214799"/>
                  </a:cubicBezTo>
                  <a:lnTo>
                    <a:pt x="1074034" y="203959"/>
                  </a:lnTo>
                  <a:lnTo>
                    <a:pt x="1074034" y="92869"/>
                  </a:lnTo>
                  <a:cubicBezTo>
                    <a:pt x="1074034" y="54401"/>
                    <a:pt x="1097422" y="21396"/>
                    <a:pt x="1130754" y="7298"/>
                  </a:cubicBezTo>
                  <a:cubicBezTo>
                    <a:pt x="1141865" y="2599"/>
                    <a:pt x="1154080" y="0"/>
                    <a:pt x="1166903" y="0"/>
                  </a:cubicBezTo>
                  <a:cubicBezTo>
                    <a:pt x="1218193" y="0"/>
                    <a:pt x="1259772" y="41579"/>
                    <a:pt x="1259772" y="92869"/>
                  </a:cubicBezTo>
                  <a:lnTo>
                    <a:pt x="1259772" y="204083"/>
                  </a:lnTo>
                  <a:lnTo>
                    <a:pt x="1275829" y="205127"/>
                  </a:lnTo>
                  <a:cubicBezTo>
                    <a:pt x="1306838" y="208667"/>
                    <a:pt x="1337586" y="213699"/>
                    <a:pt x="1367969" y="220181"/>
                  </a:cubicBezTo>
                  <a:lnTo>
                    <a:pt x="1456065" y="248001"/>
                  </a:lnTo>
                  <a:lnTo>
                    <a:pt x="1501076" y="141963"/>
                  </a:lnTo>
                  <a:cubicBezTo>
                    <a:pt x="1511096" y="118356"/>
                    <a:pt x="1529736" y="101047"/>
                    <a:pt x="1551773" y="92143"/>
                  </a:cubicBezTo>
                  <a:cubicBezTo>
                    <a:pt x="1573809" y="83240"/>
                    <a:pt x="1599243" y="82743"/>
                    <a:pt x="1622849" y="92763"/>
                  </a:cubicBezTo>
                  <a:cubicBezTo>
                    <a:pt x="1670062" y="112804"/>
                    <a:pt x="1692089" y="167324"/>
                    <a:pt x="1672048" y="214537"/>
                  </a:cubicBezTo>
                  <a:lnTo>
                    <a:pt x="1627038" y="320574"/>
                  </a:lnTo>
                  <a:lnTo>
                    <a:pt x="1708247" y="364621"/>
                  </a:lnTo>
                  <a:lnTo>
                    <a:pt x="1782477" y="419993"/>
                  </a:lnTo>
                  <a:lnTo>
                    <a:pt x="1860692" y="341778"/>
                  </a:lnTo>
                  <a:cubicBezTo>
                    <a:pt x="1869759" y="332712"/>
                    <a:pt x="1880234" y="325911"/>
                    <a:pt x="1891414" y="321378"/>
                  </a:cubicBezTo>
                  <a:cubicBezTo>
                    <a:pt x="1924952" y="307777"/>
                    <a:pt x="1964828" y="314578"/>
                    <a:pt x="1992029" y="341778"/>
                  </a:cubicBezTo>
                  <a:cubicBezTo>
                    <a:pt x="2028296" y="378046"/>
                    <a:pt x="2028297" y="436847"/>
                    <a:pt x="1992029" y="473115"/>
                  </a:cubicBezTo>
                  <a:lnTo>
                    <a:pt x="1913780" y="551364"/>
                  </a:lnTo>
                  <a:lnTo>
                    <a:pt x="1916033" y="553858"/>
                  </a:lnTo>
                  <a:cubicBezTo>
                    <a:pt x="1956215" y="602989"/>
                    <a:pt x="1991978" y="656660"/>
                    <a:pt x="2022478" y="714512"/>
                  </a:cubicBezTo>
                  <a:lnTo>
                    <a:pt x="2025039" y="720032"/>
                  </a:lnTo>
                  <a:lnTo>
                    <a:pt x="2127941" y="678457"/>
                  </a:lnTo>
                  <a:cubicBezTo>
                    <a:pt x="2175496" y="659243"/>
                    <a:pt x="2229624" y="682219"/>
                    <a:pt x="2248838" y="729774"/>
                  </a:cubicBezTo>
                  <a:cubicBezTo>
                    <a:pt x="2268052" y="777329"/>
                    <a:pt x="2245075" y="831457"/>
                    <a:pt x="2197520" y="850670"/>
                  </a:cubicBezTo>
                  <a:lnTo>
                    <a:pt x="2094618" y="892245"/>
                  </a:lnTo>
                  <a:lnTo>
                    <a:pt x="2096610" y="897994"/>
                  </a:lnTo>
                  <a:cubicBezTo>
                    <a:pt x="2105733" y="929395"/>
                    <a:pt x="2113185" y="960958"/>
                    <a:pt x="2119008" y="992578"/>
                  </a:cubicBezTo>
                  <a:lnTo>
                    <a:pt x="2129847" y="1074035"/>
                  </a:lnTo>
                  <a:lnTo>
                    <a:pt x="2240937" y="1074035"/>
                  </a:lnTo>
                  <a:cubicBezTo>
                    <a:pt x="2292227" y="1074035"/>
                    <a:pt x="2333806" y="1115614"/>
                    <a:pt x="2333806" y="1166904"/>
                  </a:cubicBezTo>
                  <a:cubicBezTo>
                    <a:pt x="2333806" y="1218194"/>
                    <a:pt x="2292227" y="1259773"/>
                    <a:pt x="2240937" y="1259773"/>
                  </a:cubicBezTo>
                  <a:lnTo>
                    <a:pt x="2129724" y="1259773"/>
                  </a:lnTo>
                  <a:lnTo>
                    <a:pt x="2128680" y="1275829"/>
                  </a:lnTo>
                  <a:cubicBezTo>
                    <a:pt x="2125140" y="1306838"/>
                    <a:pt x="2120107" y="1337586"/>
                    <a:pt x="2113625" y="1367968"/>
                  </a:cubicBezTo>
                  <a:lnTo>
                    <a:pt x="2085805" y="1456066"/>
                  </a:lnTo>
                  <a:lnTo>
                    <a:pt x="2191844" y="1501076"/>
                  </a:lnTo>
                  <a:cubicBezTo>
                    <a:pt x="2239056" y="1521117"/>
                    <a:pt x="2261084" y="1575637"/>
                    <a:pt x="2241043" y="1622849"/>
                  </a:cubicBezTo>
                  <a:cubicBezTo>
                    <a:pt x="2221002" y="1670062"/>
                    <a:pt x="2166483" y="1692089"/>
                    <a:pt x="2119270" y="1672049"/>
                  </a:cubicBezTo>
                  <a:lnTo>
                    <a:pt x="2013232" y="1627038"/>
                  </a:lnTo>
                  <a:lnTo>
                    <a:pt x="1969186" y="1708247"/>
                  </a:lnTo>
                  <a:lnTo>
                    <a:pt x="1913814" y="1782478"/>
                  </a:lnTo>
                  <a:lnTo>
                    <a:pt x="1992028" y="1860693"/>
                  </a:lnTo>
                  <a:cubicBezTo>
                    <a:pt x="2028296" y="1896960"/>
                    <a:pt x="2028295" y="1955762"/>
                    <a:pt x="1992028" y="1992030"/>
                  </a:cubicBezTo>
                  <a:cubicBezTo>
                    <a:pt x="1955761" y="2028297"/>
                    <a:pt x="1896959" y="2028297"/>
                    <a:pt x="1860691" y="1992030"/>
                  </a:cubicBezTo>
                  <a:lnTo>
                    <a:pt x="1782442" y="1913780"/>
                  </a:lnTo>
                  <a:lnTo>
                    <a:pt x="1779948" y="1916034"/>
                  </a:lnTo>
                  <a:cubicBezTo>
                    <a:pt x="1730818" y="1956215"/>
                    <a:pt x="1677146" y="1991978"/>
                    <a:pt x="1619295" y="2022478"/>
                  </a:cubicBezTo>
                  <a:lnTo>
                    <a:pt x="1613774" y="2025039"/>
                  </a:lnTo>
                  <a:lnTo>
                    <a:pt x="1655350" y="2127942"/>
                  </a:lnTo>
                  <a:cubicBezTo>
                    <a:pt x="1674563" y="2175498"/>
                    <a:pt x="1651588" y="2229625"/>
                    <a:pt x="1604032" y="2248838"/>
                  </a:cubicBezTo>
                  <a:cubicBezTo>
                    <a:pt x="1556477" y="2268052"/>
                    <a:pt x="1502350" y="2245076"/>
                    <a:pt x="1483136" y="2197521"/>
                  </a:cubicBezTo>
                  <a:lnTo>
                    <a:pt x="1441561" y="2094618"/>
                  </a:lnTo>
                  <a:lnTo>
                    <a:pt x="1435812" y="2096610"/>
                  </a:lnTo>
                  <a:cubicBezTo>
                    <a:pt x="1404411" y="2105733"/>
                    <a:pt x="1372847" y="2113184"/>
                    <a:pt x="1341228" y="2119008"/>
                  </a:cubicBezTo>
                  <a:lnTo>
                    <a:pt x="1259772" y="2129848"/>
                  </a:lnTo>
                  <a:lnTo>
                    <a:pt x="1259772" y="2240938"/>
                  </a:lnTo>
                  <a:cubicBezTo>
                    <a:pt x="1259772" y="2292228"/>
                    <a:pt x="1218193" y="2333807"/>
                    <a:pt x="1166903" y="2333807"/>
                  </a:cubicBezTo>
                  <a:cubicBezTo>
                    <a:pt x="1115612" y="2333807"/>
                    <a:pt x="1074034" y="2292228"/>
                    <a:pt x="1074033" y="2240938"/>
                  </a:cubicBezTo>
                  <a:lnTo>
                    <a:pt x="1074034" y="2129724"/>
                  </a:lnTo>
                  <a:lnTo>
                    <a:pt x="1057977" y="2128680"/>
                  </a:lnTo>
                  <a:cubicBezTo>
                    <a:pt x="1026969" y="2125140"/>
                    <a:pt x="996220" y="2120107"/>
                    <a:pt x="965838" y="2113626"/>
                  </a:cubicBezTo>
                  <a:lnTo>
                    <a:pt x="877740" y="2085806"/>
                  </a:lnTo>
                  <a:lnTo>
                    <a:pt x="832730" y="2191844"/>
                  </a:lnTo>
                  <a:cubicBezTo>
                    <a:pt x="812689" y="2239057"/>
                    <a:pt x="758169" y="2261084"/>
                    <a:pt x="710957" y="2241044"/>
                  </a:cubicBezTo>
                  <a:cubicBezTo>
                    <a:pt x="663744" y="2221003"/>
                    <a:pt x="641716" y="2166483"/>
                    <a:pt x="661757" y="2119271"/>
                  </a:cubicBezTo>
                  <a:lnTo>
                    <a:pt x="706768" y="2013232"/>
                  </a:lnTo>
                  <a:lnTo>
                    <a:pt x="625560" y="1969186"/>
                  </a:lnTo>
                  <a:lnTo>
                    <a:pt x="551328" y="1913814"/>
                  </a:lnTo>
                  <a:lnTo>
                    <a:pt x="473114" y="1992029"/>
                  </a:lnTo>
                  <a:cubicBezTo>
                    <a:pt x="436846" y="2028296"/>
                    <a:pt x="378044" y="2028296"/>
                    <a:pt x="341776" y="1992029"/>
                  </a:cubicBezTo>
                  <a:cubicBezTo>
                    <a:pt x="305509" y="1955761"/>
                    <a:pt x="305509" y="1896960"/>
                    <a:pt x="341777" y="1860692"/>
                  </a:cubicBezTo>
                  <a:lnTo>
                    <a:pt x="420027" y="1782443"/>
                  </a:lnTo>
                  <a:lnTo>
                    <a:pt x="417773" y="1779948"/>
                  </a:lnTo>
                  <a:cubicBezTo>
                    <a:pt x="377592" y="1730818"/>
                    <a:pt x="341829" y="1677147"/>
                    <a:pt x="311328" y="1619294"/>
                  </a:cubicBezTo>
                  <a:lnTo>
                    <a:pt x="308767" y="1613775"/>
                  </a:lnTo>
                  <a:lnTo>
                    <a:pt x="205864" y="1655350"/>
                  </a:lnTo>
                  <a:cubicBezTo>
                    <a:pt x="158308" y="1674564"/>
                    <a:pt x="104182" y="1651588"/>
                    <a:pt x="84968" y="1604033"/>
                  </a:cubicBezTo>
                  <a:cubicBezTo>
                    <a:pt x="65755" y="1556478"/>
                    <a:pt x="88730" y="1502351"/>
                    <a:pt x="136285" y="1483137"/>
                  </a:cubicBezTo>
                  <a:lnTo>
                    <a:pt x="239189" y="1441562"/>
                  </a:lnTo>
                  <a:lnTo>
                    <a:pt x="237197" y="1435813"/>
                  </a:lnTo>
                  <a:cubicBezTo>
                    <a:pt x="228073" y="1404411"/>
                    <a:pt x="220622" y="1372848"/>
                    <a:pt x="214799" y="1341228"/>
                  </a:cubicBezTo>
                  <a:lnTo>
                    <a:pt x="203960" y="1259772"/>
                  </a:lnTo>
                  <a:lnTo>
                    <a:pt x="92868" y="1259772"/>
                  </a:lnTo>
                  <a:cubicBezTo>
                    <a:pt x="41579" y="1259772"/>
                    <a:pt x="-1" y="1218193"/>
                    <a:pt x="0" y="1166903"/>
                  </a:cubicBezTo>
                  <a:cubicBezTo>
                    <a:pt x="-1" y="1128436"/>
                    <a:pt x="23388" y="1095431"/>
                    <a:pt x="56720" y="1081333"/>
                  </a:cubicBezTo>
                  <a:cubicBezTo>
                    <a:pt x="67830" y="1076633"/>
                    <a:pt x="80046" y="1074034"/>
                    <a:pt x="92869" y="1074034"/>
                  </a:cubicBezTo>
                  <a:lnTo>
                    <a:pt x="204083" y="1074034"/>
                  </a:lnTo>
                  <a:lnTo>
                    <a:pt x="205127" y="1057977"/>
                  </a:lnTo>
                  <a:cubicBezTo>
                    <a:pt x="208667" y="1026969"/>
                    <a:pt x="213700" y="996221"/>
                    <a:pt x="220181" y="965838"/>
                  </a:cubicBezTo>
                  <a:lnTo>
                    <a:pt x="248000" y="877741"/>
                  </a:lnTo>
                  <a:lnTo>
                    <a:pt x="141962" y="832731"/>
                  </a:lnTo>
                  <a:cubicBezTo>
                    <a:pt x="94749" y="812690"/>
                    <a:pt x="72722" y="758170"/>
                    <a:pt x="92762" y="710958"/>
                  </a:cubicBezTo>
                  <a:cubicBezTo>
                    <a:pt x="102783" y="687351"/>
                    <a:pt x="121423" y="670041"/>
                    <a:pt x="143460" y="661138"/>
                  </a:cubicBezTo>
                  <a:cubicBezTo>
                    <a:pt x="165496" y="652234"/>
                    <a:pt x="190929" y="651738"/>
                    <a:pt x="214536" y="661758"/>
                  </a:cubicBezTo>
                  <a:lnTo>
                    <a:pt x="320574" y="706769"/>
                  </a:lnTo>
                  <a:lnTo>
                    <a:pt x="364620" y="625560"/>
                  </a:lnTo>
                  <a:lnTo>
                    <a:pt x="419993" y="551329"/>
                  </a:lnTo>
                  <a:lnTo>
                    <a:pt x="341778" y="473114"/>
                  </a:lnTo>
                  <a:cubicBezTo>
                    <a:pt x="305510" y="436847"/>
                    <a:pt x="305510" y="378045"/>
                    <a:pt x="341777" y="341777"/>
                  </a:cubicBezTo>
                  <a:cubicBezTo>
                    <a:pt x="350844" y="332711"/>
                    <a:pt x="361319" y="325910"/>
                    <a:pt x="372499" y="321377"/>
                  </a:cubicBezTo>
                  <a:cubicBezTo>
                    <a:pt x="406037" y="307776"/>
                    <a:pt x="445913" y="314577"/>
                    <a:pt x="473114" y="341777"/>
                  </a:cubicBezTo>
                  <a:lnTo>
                    <a:pt x="551363" y="420027"/>
                  </a:lnTo>
                  <a:lnTo>
                    <a:pt x="553858" y="417773"/>
                  </a:lnTo>
                  <a:cubicBezTo>
                    <a:pt x="602989" y="377592"/>
                    <a:pt x="656660" y="341829"/>
                    <a:pt x="714512" y="311329"/>
                  </a:cubicBezTo>
                  <a:lnTo>
                    <a:pt x="720031" y="308768"/>
                  </a:lnTo>
                  <a:lnTo>
                    <a:pt x="678456" y="205865"/>
                  </a:lnTo>
                  <a:cubicBezTo>
                    <a:pt x="659242" y="158309"/>
                    <a:pt x="682218" y="104182"/>
                    <a:pt x="729773" y="849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B2B044A-D00B-8D49-AF41-6DE1A8F39B4F}"/>
                </a:ext>
              </a:extLst>
            </p:cNvPr>
            <p:cNvGrpSpPr/>
            <p:nvPr/>
          </p:nvGrpSpPr>
          <p:grpSpPr>
            <a:xfrm>
              <a:off x="8324378" y="2139376"/>
              <a:ext cx="886516" cy="886516"/>
              <a:chOff x="6892392" y="2413068"/>
              <a:chExt cx="886516" cy="88651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94BCF8E-5A4B-E14C-8637-50122514B68D}"/>
                  </a:ext>
                </a:extLst>
              </p:cNvPr>
              <p:cNvSpPr/>
              <p:nvPr/>
            </p:nvSpPr>
            <p:spPr>
              <a:xfrm>
                <a:off x="6892392" y="2413068"/>
                <a:ext cx="886516" cy="88651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FE28795E-E17B-AA47-9C5D-447B00F2F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6610" y="2656303"/>
                <a:ext cx="398086" cy="400044"/>
              </a:xfrm>
              <a:custGeom>
                <a:avLst/>
                <a:gdLst>
                  <a:gd name="T0" fmla="*/ 992 w 1018"/>
                  <a:gd name="T1" fmla="*/ 413 h 1018"/>
                  <a:gd name="T2" fmla="*/ 904 w 1018"/>
                  <a:gd name="T3" fmla="*/ 252 h 1018"/>
                  <a:gd name="T4" fmla="*/ 764 w 1018"/>
                  <a:gd name="T5" fmla="*/ 133 h 1018"/>
                  <a:gd name="T6" fmla="*/ 589 w 1018"/>
                  <a:gd name="T7" fmla="*/ 71 h 1018"/>
                  <a:gd name="T8" fmla="*/ 532 w 1018"/>
                  <a:gd name="T9" fmla="*/ 10 h 1018"/>
                  <a:gd name="T10" fmla="*/ 492 w 1018"/>
                  <a:gd name="T11" fmla="*/ 6 h 1018"/>
                  <a:gd name="T12" fmla="*/ 453 w 1018"/>
                  <a:gd name="T13" fmla="*/ 68 h 1018"/>
                  <a:gd name="T14" fmla="*/ 275 w 1018"/>
                  <a:gd name="T15" fmla="*/ 123 h 1018"/>
                  <a:gd name="T16" fmla="*/ 130 w 1018"/>
                  <a:gd name="T17" fmla="*/ 235 h 1018"/>
                  <a:gd name="T18" fmla="*/ 35 w 1018"/>
                  <a:gd name="T19" fmla="*/ 391 h 1018"/>
                  <a:gd name="T20" fmla="*/ 1 w 1018"/>
                  <a:gd name="T21" fmla="*/ 554 h 1018"/>
                  <a:gd name="T22" fmla="*/ 20 w 1018"/>
                  <a:gd name="T23" fmla="*/ 602 h 1018"/>
                  <a:gd name="T24" fmla="*/ 59 w 1018"/>
                  <a:gd name="T25" fmla="*/ 591 h 1018"/>
                  <a:gd name="T26" fmla="*/ 74 w 1018"/>
                  <a:gd name="T27" fmla="*/ 524 h 1018"/>
                  <a:gd name="T28" fmla="*/ 142 w 1018"/>
                  <a:gd name="T29" fmla="*/ 456 h 1018"/>
                  <a:gd name="T30" fmla="*/ 229 w 1018"/>
                  <a:gd name="T31" fmla="*/ 452 h 1018"/>
                  <a:gd name="T32" fmla="*/ 303 w 1018"/>
                  <a:gd name="T33" fmla="*/ 513 h 1018"/>
                  <a:gd name="T34" fmla="*/ 321 w 1018"/>
                  <a:gd name="T35" fmla="*/ 586 h 1018"/>
                  <a:gd name="T36" fmla="*/ 356 w 1018"/>
                  <a:gd name="T37" fmla="*/ 604 h 1018"/>
                  <a:gd name="T38" fmla="*/ 382 w 1018"/>
                  <a:gd name="T39" fmla="*/ 573 h 1018"/>
                  <a:gd name="T40" fmla="*/ 409 w 1018"/>
                  <a:gd name="T41" fmla="*/ 495 h 1018"/>
                  <a:gd name="T42" fmla="*/ 478 w 1018"/>
                  <a:gd name="T43" fmla="*/ 451 h 1018"/>
                  <a:gd name="T44" fmla="*/ 462 w 1018"/>
                  <a:gd name="T45" fmla="*/ 912 h 1018"/>
                  <a:gd name="T46" fmla="*/ 402 w 1018"/>
                  <a:gd name="T47" fmla="*/ 953 h 1018"/>
                  <a:gd name="T48" fmla="*/ 337 w 1018"/>
                  <a:gd name="T49" fmla="*/ 943 h 1018"/>
                  <a:gd name="T50" fmla="*/ 291 w 1018"/>
                  <a:gd name="T51" fmla="*/ 888 h 1018"/>
                  <a:gd name="T52" fmla="*/ 277 w 1018"/>
                  <a:gd name="T53" fmla="*/ 837 h 1018"/>
                  <a:gd name="T54" fmla="*/ 237 w 1018"/>
                  <a:gd name="T55" fmla="*/ 833 h 1018"/>
                  <a:gd name="T56" fmla="*/ 227 w 1018"/>
                  <a:gd name="T57" fmla="*/ 892 h 1018"/>
                  <a:gd name="T58" fmla="*/ 293 w 1018"/>
                  <a:gd name="T59" fmla="*/ 992 h 1018"/>
                  <a:gd name="T60" fmla="*/ 398 w 1018"/>
                  <a:gd name="T61" fmla="*/ 1017 h 1018"/>
                  <a:gd name="T62" fmla="*/ 505 w 1018"/>
                  <a:gd name="T63" fmla="*/ 960 h 1018"/>
                  <a:gd name="T64" fmla="*/ 541 w 1018"/>
                  <a:gd name="T65" fmla="*/ 451 h 1018"/>
                  <a:gd name="T66" fmla="*/ 603 w 1018"/>
                  <a:gd name="T67" fmla="*/ 487 h 1018"/>
                  <a:gd name="T68" fmla="*/ 636 w 1018"/>
                  <a:gd name="T69" fmla="*/ 562 h 1018"/>
                  <a:gd name="T70" fmla="*/ 656 w 1018"/>
                  <a:gd name="T71" fmla="*/ 602 h 1018"/>
                  <a:gd name="T72" fmla="*/ 694 w 1018"/>
                  <a:gd name="T73" fmla="*/ 591 h 1018"/>
                  <a:gd name="T74" fmla="*/ 711 w 1018"/>
                  <a:gd name="T75" fmla="*/ 524 h 1018"/>
                  <a:gd name="T76" fmla="*/ 778 w 1018"/>
                  <a:gd name="T77" fmla="*/ 456 h 1018"/>
                  <a:gd name="T78" fmla="*/ 865 w 1018"/>
                  <a:gd name="T79" fmla="*/ 452 h 1018"/>
                  <a:gd name="T80" fmla="*/ 939 w 1018"/>
                  <a:gd name="T81" fmla="*/ 513 h 1018"/>
                  <a:gd name="T82" fmla="*/ 957 w 1018"/>
                  <a:gd name="T83" fmla="*/ 586 h 1018"/>
                  <a:gd name="T84" fmla="*/ 993 w 1018"/>
                  <a:gd name="T85" fmla="*/ 604 h 1018"/>
                  <a:gd name="T86" fmla="*/ 1018 w 1018"/>
                  <a:gd name="T87" fmla="*/ 573 h 1018"/>
                  <a:gd name="T88" fmla="*/ 779 w 1018"/>
                  <a:gd name="T89" fmla="*/ 389 h 1018"/>
                  <a:gd name="T90" fmla="*/ 699 w 1018"/>
                  <a:gd name="T91" fmla="*/ 433 h 1018"/>
                  <a:gd name="T92" fmla="*/ 647 w 1018"/>
                  <a:gd name="T93" fmla="*/ 441 h 1018"/>
                  <a:gd name="T94" fmla="*/ 569 w 1018"/>
                  <a:gd name="T95" fmla="*/ 392 h 1018"/>
                  <a:gd name="T96" fmla="*/ 485 w 1018"/>
                  <a:gd name="T97" fmla="*/ 384 h 1018"/>
                  <a:gd name="T98" fmla="*/ 398 w 1018"/>
                  <a:gd name="T99" fmla="*/ 419 h 1018"/>
                  <a:gd name="T100" fmla="*/ 344 w 1018"/>
                  <a:gd name="T101" fmla="*/ 458 h 1018"/>
                  <a:gd name="T102" fmla="*/ 273 w 1018"/>
                  <a:gd name="T103" fmla="*/ 400 h 1018"/>
                  <a:gd name="T104" fmla="*/ 191 w 1018"/>
                  <a:gd name="T105" fmla="*/ 382 h 1018"/>
                  <a:gd name="T106" fmla="*/ 97 w 1018"/>
                  <a:gd name="T107" fmla="*/ 408 h 1018"/>
                  <a:gd name="T108" fmla="*/ 231 w 1018"/>
                  <a:gd name="T109" fmla="*/ 226 h 1018"/>
                  <a:gd name="T110" fmla="*/ 441 w 1018"/>
                  <a:gd name="T111" fmla="*/ 133 h 1018"/>
                  <a:gd name="T112" fmla="*/ 561 w 1018"/>
                  <a:gd name="T113" fmla="*/ 131 h 1018"/>
                  <a:gd name="T114" fmla="*/ 762 w 1018"/>
                  <a:gd name="T115" fmla="*/ 206 h 1018"/>
                  <a:gd name="T116" fmla="*/ 923 w 1018"/>
                  <a:gd name="T117" fmla="*/ 408 h 1018"/>
                  <a:gd name="T118" fmla="*/ 840 w 1018"/>
                  <a:gd name="T119" fmla="*/ 383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8" h="1018">
                    <a:moveTo>
                      <a:pt x="1017" y="554"/>
                    </a:moveTo>
                    <a:lnTo>
                      <a:pt x="1017" y="554"/>
                    </a:lnTo>
                    <a:lnTo>
                      <a:pt x="1016" y="529"/>
                    </a:lnTo>
                    <a:lnTo>
                      <a:pt x="1013" y="506"/>
                    </a:lnTo>
                    <a:lnTo>
                      <a:pt x="1010" y="482"/>
                    </a:lnTo>
                    <a:lnTo>
                      <a:pt x="1005" y="458"/>
                    </a:lnTo>
                    <a:lnTo>
                      <a:pt x="999" y="436"/>
                    </a:lnTo>
                    <a:lnTo>
                      <a:pt x="992" y="413"/>
                    </a:lnTo>
                    <a:lnTo>
                      <a:pt x="984" y="391"/>
                    </a:lnTo>
                    <a:lnTo>
                      <a:pt x="976" y="369"/>
                    </a:lnTo>
                    <a:lnTo>
                      <a:pt x="966" y="349"/>
                    </a:lnTo>
                    <a:lnTo>
                      <a:pt x="955" y="329"/>
                    </a:lnTo>
                    <a:lnTo>
                      <a:pt x="943" y="308"/>
                    </a:lnTo>
                    <a:lnTo>
                      <a:pt x="930" y="289"/>
                    </a:lnTo>
                    <a:lnTo>
                      <a:pt x="918" y="271"/>
                    </a:lnTo>
                    <a:lnTo>
                      <a:pt x="904" y="252"/>
                    </a:lnTo>
                    <a:lnTo>
                      <a:pt x="889" y="235"/>
                    </a:lnTo>
                    <a:lnTo>
                      <a:pt x="873" y="218"/>
                    </a:lnTo>
                    <a:lnTo>
                      <a:pt x="856" y="202"/>
                    </a:lnTo>
                    <a:lnTo>
                      <a:pt x="839" y="187"/>
                    </a:lnTo>
                    <a:lnTo>
                      <a:pt x="822" y="172"/>
                    </a:lnTo>
                    <a:lnTo>
                      <a:pt x="803" y="159"/>
                    </a:lnTo>
                    <a:lnTo>
                      <a:pt x="785" y="146"/>
                    </a:lnTo>
                    <a:lnTo>
                      <a:pt x="764" y="133"/>
                    </a:lnTo>
                    <a:lnTo>
                      <a:pt x="745" y="123"/>
                    </a:lnTo>
                    <a:lnTo>
                      <a:pt x="723" y="112"/>
                    </a:lnTo>
                    <a:lnTo>
                      <a:pt x="702" y="103"/>
                    </a:lnTo>
                    <a:lnTo>
                      <a:pt x="680" y="95"/>
                    </a:lnTo>
                    <a:lnTo>
                      <a:pt x="658" y="87"/>
                    </a:lnTo>
                    <a:lnTo>
                      <a:pt x="635" y="81"/>
                    </a:lnTo>
                    <a:lnTo>
                      <a:pt x="613" y="75"/>
                    </a:lnTo>
                    <a:lnTo>
                      <a:pt x="589" y="71"/>
                    </a:lnTo>
                    <a:lnTo>
                      <a:pt x="566" y="68"/>
                    </a:lnTo>
                    <a:lnTo>
                      <a:pt x="541" y="66"/>
                    </a:lnTo>
                    <a:lnTo>
                      <a:pt x="541" y="32"/>
                    </a:lnTo>
                    <a:lnTo>
                      <a:pt x="541" y="32"/>
                    </a:lnTo>
                    <a:lnTo>
                      <a:pt x="541" y="26"/>
                    </a:lnTo>
                    <a:lnTo>
                      <a:pt x="539" y="21"/>
                    </a:lnTo>
                    <a:lnTo>
                      <a:pt x="536" y="14"/>
                    </a:lnTo>
                    <a:lnTo>
                      <a:pt x="532" y="10"/>
                    </a:lnTo>
                    <a:lnTo>
                      <a:pt x="527" y="6"/>
                    </a:lnTo>
                    <a:lnTo>
                      <a:pt x="522" y="3"/>
                    </a:lnTo>
                    <a:lnTo>
                      <a:pt x="516" y="1"/>
                    </a:lnTo>
                    <a:lnTo>
                      <a:pt x="510" y="0"/>
                    </a:lnTo>
                    <a:lnTo>
                      <a:pt x="510" y="0"/>
                    </a:lnTo>
                    <a:lnTo>
                      <a:pt x="503" y="1"/>
                    </a:lnTo>
                    <a:lnTo>
                      <a:pt x="497" y="3"/>
                    </a:lnTo>
                    <a:lnTo>
                      <a:pt x="492" y="6"/>
                    </a:lnTo>
                    <a:lnTo>
                      <a:pt x="487" y="10"/>
                    </a:lnTo>
                    <a:lnTo>
                      <a:pt x="483" y="14"/>
                    </a:lnTo>
                    <a:lnTo>
                      <a:pt x="480" y="21"/>
                    </a:lnTo>
                    <a:lnTo>
                      <a:pt x="479" y="26"/>
                    </a:lnTo>
                    <a:lnTo>
                      <a:pt x="478" y="32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53" y="68"/>
                    </a:lnTo>
                    <a:lnTo>
                      <a:pt x="429" y="71"/>
                    </a:lnTo>
                    <a:lnTo>
                      <a:pt x="406" y="75"/>
                    </a:lnTo>
                    <a:lnTo>
                      <a:pt x="383" y="81"/>
                    </a:lnTo>
                    <a:lnTo>
                      <a:pt x="361" y="87"/>
                    </a:lnTo>
                    <a:lnTo>
                      <a:pt x="338" y="95"/>
                    </a:lnTo>
                    <a:lnTo>
                      <a:pt x="317" y="103"/>
                    </a:lnTo>
                    <a:lnTo>
                      <a:pt x="295" y="112"/>
                    </a:lnTo>
                    <a:lnTo>
                      <a:pt x="275" y="123"/>
                    </a:lnTo>
                    <a:lnTo>
                      <a:pt x="255" y="133"/>
                    </a:lnTo>
                    <a:lnTo>
                      <a:pt x="235" y="146"/>
                    </a:lnTo>
                    <a:lnTo>
                      <a:pt x="216" y="159"/>
                    </a:lnTo>
                    <a:lnTo>
                      <a:pt x="198" y="172"/>
                    </a:lnTo>
                    <a:lnTo>
                      <a:pt x="179" y="187"/>
                    </a:lnTo>
                    <a:lnTo>
                      <a:pt x="162" y="202"/>
                    </a:lnTo>
                    <a:lnTo>
                      <a:pt x="146" y="218"/>
                    </a:lnTo>
                    <a:lnTo>
                      <a:pt x="130" y="235"/>
                    </a:lnTo>
                    <a:lnTo>
                      <a:pt x="116" y="252"/>
                    </a:lnTo>
                    <a:lnTo>
                      <a:pt x="101" y="271"/>
                    </a:lnTo>
                    <a:lnTo>
                      <a:pt x="88" y="289"/>
                    </a:lnTo>
                    <a:lnTo>
                      <a:pt x="75" y="308"/>
                    </a:lnTo>
                    <a:lnTo>
                      <a:pt x="65" y="329"/>
                    </a:lnTo>
                    <a:lnTo>
                      <a:pt x="54" y="349"/>
                    </a:lnTo>
                    <a:lnTo>
                      <a:pt x="44" y="369"/>
                    </a:lnTo>
                    <a:lnTo>
                      <a:pt x="35" y="391"/>
                    </a:lnTo>
                    <a:lnTo>
                      <a:pt x="27" y="413"/>
                    </a:lnTo>
                    <a:lnTo>
                      <a:pt x="21" y="436"/>
                    </a:lnTo>
                    <a:lnTo>
                      <a:pt x="14" y="458"/>
                    </a:lnTo>
                    <a:lnTo>
                      <a:pt x="10" y="482"/>
                    </a:lnTo>
                    <a:lnTo>
                      <a:pt x="6" y="506"/>
                    </a:lnTo>
                    <a:lnTo>
                      <a:pt x="3" y="529"/>
                    </a:lnTo>
                    <a:lnTo>
                      <a:pt x="1" y="554"/>
                    </a:lnTo>
                    <a:lnTo>
                      <a:pt x="1" y="554"/>
                    </a:lnTo>
                    <a:lnTo>
                      <a:pt x="0" y="573"/>
                    </a:lnTo>
                    <a:lnTo>
                      <a:pt x="0" y="573"/>
                    </a:lnTo>
                    <a:lnTo>
                      <a:pt x="1" y="580"/>
                    </a:lnTo>
                    <a:lnTo>
                      <a:pt x="3" y="586"/>
                    </a:lnTo>
                    <a:lnTo>
                      <a:pt x="6" y="591"/>
                    </a:lnTo>
                    <a:lnTo>
                      <a:pt x="10" y="596"/>
                    </a:lnTo>
                    <a:lnTo>
                      <a:pt x="14" y="600"/>
                    </a:lnTo>
                    <a:lnTo>
                      <a:pt x="20" y="602"/>
                    </a:lnTo>
                    <a:lnTo>
                      <a:pt x="26" y="604"/>
                    </a:lnTo>
                    <a:lnTo>
                      <a:pt x="32" y="605"/>
                    </a:lnTo>
                    <a:lnTo>
                      <a:pt x="32" y="605"/>
                    </a:lnTo>
                    <a:lnTo>
                      <a:pt x="39" y="604"/>
                    </a:lnTo>
                    <a:lnTo>
                      <a:pt x="45" y="602"/>
                    </a:lnTo>
                    <a:lnTo>
                      <a:pt x="51" y="600"/>
                    </a:lnTo>
                    <a:lnTo>
                      <a:pt x="55" y="596"/>
                    </a:lnTo>
                    <a:lnTo>
                      <a:pt x="59" y="591"/>
                    </a:lnTo>
                    <a:lnTo>
                      <a:pt x="61" y="586"/>
                    </a:lnTo>
                    <a:lnTo>
                      <a:pt x="64" y="580"/>
                    </a:lnTo>
                    <a:lnTo>
                      <a:pt x="65" y="573"/>
                    </a:lnTo>
                    <a:lnTo>
                      <a:pt x="65" y="573"/>
                    </a:lnTo>
                    <a:lnTo>
                      <a:pt x="65" y="560"/>
                    </a:lnTo>
                    <a:lnTo>
                      <a:pt x="67" y="547"/>
                    </a:lnTo>
                    <a:lnTo>
                      <a:pt x="70" y="536"/>
                    </a:lnTo>
                    <a:lnTo>
                      <a:pt x="74" y="524"/>
                    </a:lnTo>
                    <a:lnTo>
                      <a:pt x="80" y="513"/>
                    </a:lnTo>
                    <a:lnTo>
                      <a:pt x="86" y="502"/>
                    </a:lnTo>
                    <a:lnTo>
                      <a:pt x="94" y="493"/>
                    </a:lnTo>
                    <a:lnTo>
                      <a:pt x="101" y="483"/>
                    </a:lnTo>
                    <a:lnTo>
                      <a:pt x="111" y="476"/>
                    </a:lnTo>
                    <a:lnTo>
                      <a:pt x="120" y="468"/>
                    </a:lnTo>
                    <a:lnTo>
                      <a:pt x="131" y="462"/>
                    </a:lnTo>
                    <a:lnTo>
                      <a:pt x="142" y="456"/>
                    </a:lnTo>
                    <a:lnTo>
                      <a:pt x="154" y="452"/>
                    </a:lnTo>
                    <a:lnTo>
                      <a:pt x="165" y="449"/>
                    </a:lnTo>
                    <a:lnTo>
                      <a:pt x="178" y="447"/>
                    </a:lnTo>
                    <a:lnTo>
                      <a:pt x="191" y="445"/>
                    </a:lnTo>
                    <a:lnTo>
                      <a:pt x="191" y="445"/>
                    </a:lnTo>
                    <a:lnTo>
                      <a:pt x="204" y="447"/>
                    </a:lnTo>
                    <a:lnTo>
                      <a:pt x="217" y="449"/>
                    </a:lnTo>
                    <a:lnTo>
                      <a:pt x="229" y="452"/>
                    </a:lnTo>
                    <a:lnTo>
                      <a:pt x="241" y="456"/>
                    </a:lnTo>
                    <a:lnTo>
                      <a:pt x="252" y="462"/>
                    </a:lnTo>
                    <a:lnTo>
                      <a:pt x="262" y="468"/>
                    </a:lnTo>
                    <a:lnTo>
                      <a:pt x="273" y="476"/>
                    </a:lnTo>
                    <a:lnTo>
                      <a:pt x="281" y="483"/>
                    </a:lnTo>
                    <a:lnTo>
                      <a:pt x="290" y="493"/>
                    </a:lnTo>
                    <a:lnTo>
                      <a:pt x="296" y="502"/>
                    </a:lnTo>
                    <a:lnTo>
                      <a:pt x="303" y="513"/>
                    </a:lnTo>
                    <a:lnTo>
                      <a:pt x="308" y="524"/>
                    </a:lnTo>
                    <a:lnTo>
                      <a:pt x="312" y="536"/>
                    </a:lnTo>
                    <a:lnTo>
                      <a:pt x="316" y="547"/>
                    </a:lnTo>
                    <a:lnTo>
                      <a:pt x="318" y="560"/>
                    </a:lnTo>
                    <a:lnTo>
                      <a:pt x="319" y="573"/>
                    </a:lnTo>
                    <a:lnTo>
                      <a:pt x="319" y="573"/>
                    </a:lnTo>
                    <a:lnTo>
                      <a:pt x="319" y="580"/>
                    </a:lnTo>
                    <a:lnTo>
                      <a:pt x="321" y="586"/>
                    </a:lnTo>
                    <a:lnTo>
                      <a:pt x="324" y="591"/>
                    </a:lnTo>
                    <a:lnTo>
                      <a:pt x="327" y="596"/>
                    </a:lnTo>
                    <a:lnTo>
                      <a:pt x="333" y="600"/>
                    </a:lnTo>
                    <a:lnTo>
                      <a:pt x="338" y="602"/>
                    </a:lnTo>
                    <a:lnTo>
                      <a:pt x="344" y="604"/>
                    </a:lnTo>
                    <a:lnTo>
                      <a:pt x="350" y="605"/>
                    </a:lnTo>
                    <a:lnTo>
                      <a:pt x="350" y="605"/>
                    </a:lnTo>
                    <a:lnTo>
                      <a:pt x="356" y="604"/>
                    </a:lnTo>
                    <a:lnTo>
                      <a:pt x="363" y="602"/>
                    </a:lnTo>
                    <a:lnTo>
                      <a:pt x="368" y="600"/>
                    </a:lnTo>
                    <a:lnTo>
                      <a:pt x="373" y="596"/>
                    </a:lnTo>
                    <a:lnTo>
                      <a:pt x="377" y="591"/>
                    </a:lnTo>
                    <a:lnTo>
                      <a:pt x="380" y="586"/>
                    </a:lnTo>
                    <a:lnTo>
                      <a:pt x="381" y="580"/>
                    </a:lnTo>
                    <a:lnTo>
                      <a:pt x="382" y="573"/>
                    </a:lnTo>
                    <a:lnTo>
                      <a:pt x="382" y="573"/>
                    </a:lnTo>
                    <a:lnTo>
                      <a:pt x="382" y="562"/>
                    </a:lnTo>
                    <a:lnTo>
                      <a:pt x="384" y="552"/>
                    </a:lnTo>
                    <a:lnTo>
                      <a:pt x="386" y="541"/>
                    </a:lnTo>
                    <a:lnTo>
                      <a:pt x="390" y="531"/>
                    </a:lnTo>
                    <a:lnTo>
                      <a:pt x="393" y="522"/>
                    </a:lnTo>
                    <a:lnTo>
                      <a:pt x="398" y="512"/>
                    </a:lnTo>
                    <a:lnTo>
                      <a:pt x="404" y="503"/>
                    </a:lnTo>
                    <a:lnTo>
                      <a:pt x="409" y="495"/>
                    </a:lnTo>
                    <a:lnTo>
                      <a:pt x="417" y="487"/>
                    </a:lnTo>
                    <a:lnTo>
                      <a:pt x="423" y="480"/>
                    </a:lnTo>
                    <a:lnTo>
                      <a:pt x="432" y="473"/>
                    </a:lnTo>
                    <a:lnTo>
                      <a:pt x="440" y="467"/>
                    </a:lnTo>
                    <a:lnTo>
                      <a:pt x="449" y="462"/>
                    </a:lnTo>
                    <a:lnTo>
                      <a:pt x="458" y="457"/>
                    </a:lnTo>
                    <a:lnTo>
                      <a:pt x="468" y="453"/>
                    </a:lnTo>
                    <a:lnTo>
                      <a:pt x="478" y="451"/>
                    </a:lnTo>
                    <a:lnTo>
                      <a:pt x="478" y="860"/>
                    </a:lnTo>
                    <a:lnTo>
                      <a:pt x="478" y="860"/>
                    </a:lnTo>
                    <a:lnTo>
                      <a:pt x="478" y="869"/>
                    </a:lnTo>
                    <a:lnTo>
                      <a:pt x="476" y="879"/>
                    </a:lnTo>
                    <a:lnTo>
                      <a:pt x="473" y="888"/>
                    </a:lnTo>
                    <a:lnTo>
                      <a:pt x="470" y="896"/>
                    </a:lnTo>
                    <a:lnTo>
                      <a:pt x="466" y="905"/>
                    </a:lnTo>
                    <a:lnTo>
                      <a:pt x="462" y="912"/>
                    </a:lnTo>
                    <a:lnTo>
                      <a:pt x="456" y="920"/>
                    </a:lnTo>
                    <a:lnTo>
                      <a:pt x="450" y="927"/>
                    </a:lnTo>
                    <a:lnTo>
                      <a:pt x="443" y="933"/>
                    </a:lnTo>
                    <a:lnTo>
                      <a:pt x="436" y="938"/>
                    </a:lnTo>
                    <a:lnTo>
                      <a:pt x="427" y="943"/>
                    </a:lnTo>
                    <a:lnTo>
                      <a:pt x="420" y="948"/>
                    </a:lnTo>
                    <a:lnTo>
                      <a:pt x="410" y="951"/>
                    </a:lnTo>
                    <a:lnTo>
                      <a:pt x="402" y="953"/>
                    </a:lnTo>
                    <a:lnTo>
                      <a:pt x="392" y="954"/>
                    </a:lnTo>
                    <a:lnTo>
                      <a:pt x="382" y="955"/>
                    </a:lnTo>
                    <a:lnTo>
                      <a:pt x="382" y="955"/>
                    </a:lnTo>
                    <a:lnTo>
                      <a:pt x="373" y="954"/>
                    </a:lnTo>
                    <a:lnTo>
                      <a:pt x="363" y="953"/>
                    </a:lnTo>
                    <a:lnTo>
                      <a:pt x="354" y="951"/>
                    </a:lnTo>
                    <a:lnTo>
                      <a:pt x="345" y="948"/>
                    </a:lnTo>
                    <a:lnTo>
                      <a:pt x="337" y="943"/>
                    </a:lnTo>
                    <a:lnTo>
                      <a:pt x="329" y="938"/>
                    </a:lnTo>
                    <a:lnTo>
                      <a:pt x="322" y="933"/>
                    </a:lnTo>
                    <a:lnTo>
                      <a:pt x="315" y="927"/>
                    </a:lnTo>
                    <a:lnTo>
                      <a:pt x="308" y="920"/>
                    </a:lnTo>
                    <a:lnTo>
                      <a:pt x="303" y="912"/>
                    </a:lnTo>
                    <a:lnTo>
                      <a:pt x="299" y="905"/>
                    </a:lnTo>
                    <a:lnTo>
                      <a:pt x="294" y="896"/>
                    </a:lnTo>
                    <a:lnTo>
                      <a:pt x="291" y="888"/>
                    </a:lnTo>
                    <a:lnTo>
                      <a:pt x="289" y="879"/>
                    </a:lnTo>
                    <a:lnTo>
                      <a:pt x="288" y="869"/>
                    </a:lnTo>
                    <a:lnTo>
                      <a:pt x="287" y="860"/>
                    </a:lnTo>
                    <a:lnTo>
                      <a:pt x="287" y="860"/>
                    </a:lnTo>
                    <a:lnTo>
                      <a:pt x="287" y="853"/>
                    </a:lnTo>
                    <a:lnTo>
                      <a:pt x="285" y="847"/>
                    </a:lnTo>
                    <a:lnTo>
                      <a:pt x="281" y="841"/>
                    </a:lnTo>
                    <a:lnTo>
                      <a:pt x="277" y="837"/>
                    </a:lnTo>
                    <a:lnTo>
                      <a:pt x="273" y="833"/>
                    </a:lnTo>
                    <a:lnTo>
                      <a:pt x="267" y="830"/>
                    </a:lnTo>
                    <a:lnTo>
                      <a:pt x="261" y="828"/>
                    </a:lnTo>
                    <a:lnTo>
                      <a:pt x="255" y="827"/>
                    </a:lnTo>
                    <a:lnTo>
                      <a:pt x="255" y="827"/>
                    </a:lnTo>
                    <a:lnTo>
                      <a:pt x="249" y="828"/>
                    </a:lnTo>
                    <a:lnTo>
                      <a:pt x="243" y="830"/>
                    </a:lnTo>
                    <a:lnTo>
                      <a:pt x="237" y="833"/>
                    </a:lnTo>
                    <a:lnTo>
                      <a:pt x="233" y="837"/>
                    </a:lnTo>
                    <a:lnTo>
                      <a:pt x="229" y="841"/>
                    </a:lnTo>
                    <a:lnTo>
                      <a:pt x="226" y="847"/>
                    </a:lnTo>
                    <a:lnTo>
                      <a:pt x="223" y="853"/>
                    </a:lnTo>
                    <a:lnTo>
                      <a:pt x="223" y="860"/>
                    </a:lnTo>
                    <a:lnTo>
                      <a:pt x="223" y="860"/>
                    </a:lnTo>
                    <a:lnTo>
                      <a:pt x="224" y="876"/>
                    </a:lnTo>
                    <a:lnTo>
                      <a:pt x="227" y="892"/>
                    </a:lnTo>
                    <a:lnTo>
                      <a:pt x="231" y="907"/>
                    </a:lnTo>
                    <a:lnTo>
                      <a:pt x="236" y="921"/>
                    </a:lnTo>
                    <a:lnTo>
                      <a:pt x="243" y="935"/>
                    </a:lnTo>
                    <a:lnTo>
                      <a:pt x="250" y="949"/>
                    </a:lnTo>
                    <a:lnTo>
                      <a:pt x="260" y="960"/>
                    </a:lnTo>
                    <a:lnTo>
                      <a:pt x="270" y="972"/>
                    </a:lnTo>
                    <a:lnTo>
                      <a:pt x="281" y="982"/>
                    </a:lnTo>
                    <a:lnTo>
                      <a:pt x="293" y="992"/>
                    </a:lnTo>
                    <a:lnTo>
                      <a:pt x="306" y="999"/>
                    </a:lnTo>
                    <a:lnTo>
                      <a:pt x="320" y="1006"/>
                    </a:lnTo>
                    <a:lnTo>
                      <a:pt x="335" y="1011"/>
                    </a:lnTo>
                    <a:lnTo>
                      <a:pt x="350" y="1015"/>
                    </a:lnTo>
                    <a:lnTo>
                      <a:pt x="366" y="1017"/>
                    </a:lnTo>
                    <a:lnTo>
                      <a:pt x="382" y="1018"/>
                    </a:lnTo>
                    <a:lnTo>
                      <a:pt x="382" y="1018"/>
                    </a:lnTo>
                    <a:lnTo>
                      <a:pt x="398" y="1017"/>
                    </a:lnTo>
                    <a:lnTo>
                      <a:pt x="414" y="1015"/>
                    </a:lnTo>
                    <a:lnTo>
                      <a:pt x="429" y="1011"/>
                    </a:lnTo>
                    <a:lnTo>
                      <a:pt x="444" y="1006"/>
                    </a:lnTo>
                    <a:lnTo>
                      <a:pt x="458" y="999"/>
                    </a:lnTo>
                    <a:lnTo>
                      <a:pt x="471" y="992"/>
                    </a:lnTo>
                    <a:lnTo>
                      <a:pt x="483" y="982"/>
                    </a:lnTo>
                    <a:lnTo>
                      <a:pt x="495" y="972"/>
                    </a:lnTo>
                    <a:lnTo>
                      <a:pt x="505" y="960"/>
                    </a:lnTo>
                    <a:lnTo>
                      <a:pt x="514" y="949"/>
                    </a:lnTo>
                    <a:lnTo>
                      <a:pt x="522" y="935"/>
                    </a:lnTo>
                    <a:lnTo>
                      <a:pt x="529" y="921"/>
                    </a:lnTo>
                    <a:lnTo>
                      <a:pt x="535" y="907"/>
                    </a:lnTo>
                    <a:lnTo>
                      <a:pt x="538" y="892"/>
                    </a:lnTo>
                    <a:lnTo>
                      <a:pt x="540" y="876"/>
                    </a:lnTo>
                    <a:lnTo>
                      <a:pt x="541" y="860"/>
                    </a:lnTo>
                    <a:lnTo>
                      <a:pt x="541" y="451"/>
                    </a:lnTo>
                    <a:lnTo>
                      <a:pt x="541" y="451"/>
                    </a:lnTo>
                    <a:lnTo>
                      <a:pt x="552" y="453"/>
                    </a:lnTo>
                    <a:lnTo>
                      <a:pt x="561" y="457"/>
                    </a:lnTo>
                    <a:lnTo>
                      <a:pt x="570" y="462"/>
                    </a:lnTo>
                    <a:lnTo>
                      <a:pt x="580" y="467"/>
                    </a:lnTo>
                    <a:lnTo>
                      <a:pt x="587" y="473"/>
                    </a:lnTo>
                    <a:lnTo>
                      <a:pt x="596" y="480"/>
                    </a:lnTo>
                    <a:lnTo>
                      <a:pt x="603" y="487"/>
                    </a:lnTo>
                    <a:lnTo>
                      <a:pt x="610" y="495"/>
                    </a:lnTo>
                    <a:lnTo>
                      <a:pt x="615" y="503"/>
                    </a:lnTo>
                    <a:lnTo>
                      <a:pt x="621" y="512"/>
                    </a:lnTo>
                    <a:lnTo>
                      <a:pt x="626" y="522"/>
                    </a:lnTo>
                    <a:lnTo>
                      <a:pt x="629" y="531"/>
                    </a:lnTo>
                    <a:lnTo>
                      <a:pt x="632" y="541"/>
                    </a:lnTo>
                    <a:lnTo>
                      <a:pt x="634" y="552"/>
                    </a:lnTo>
                    <a:lnTo>
                      <a:pt x="636" y="562"/>
                    </a:lnTo>
                    <a:lnTo>
                      <a:pt x="636" y="573"/>
                    </a:lnTo>
                    <a:lnTo>
                      <a:pt x="636" y="573"/>
                    </a:lnTo>
                    <a:lnTo>
                      <a:pt x="638" y="580"/>
                    </a:lnTo>
                    <a:lnTo>
                      <a:pt x="640" y="586"/>
                    </a:lnTo>
                    <a:lnTo>
                      <a:pt x="642" y="591"/>
                    </a:lnTo>
                    <a:lnTo>
                      <a:pt x="646" y="596"/>
                    </a:lnTo>
                    <a:lnTo>
                      <a:pt x="650" y="600"/>
                    </a:lnTo>
                    <a:lnTo>
                      <a:pt x="656" y="602"/>
                    </a:lnTo>
                    <a:lnTo>
                      <a:pt x="662" y="604"/>
                    </a:lnTo>
                    <a:lnTo>
                      <a:pt x="669" y="605"/>
                    </a:lnTo>
                    <a:lnTo>
                      <a:pt x="669" y="605"/>
                    </a:lnTo>
                    <a:lnTo>
                      <a:pt x="675" y="604"/>
                    </a:lnTo>
                    <a:lnTo>
                      <a:pt x="680" y="602"/>
                    </a:lnTo>
                    <a:lnTo>
                      <a:pt x="686" y="600"/>
                    </a:lnTo>
                    <a:lnTo>
                      <a:pt x="691" y="596"/>
                    </a:lnTo>
                    <a:lnTo>
                      <a:pt x="694" y="591"/>
                    </a:lnTo>
                    <a:lnTo>
                      <a:pt x="698" y="586"/>
                    </a:lnTo>
                    <a:lnTo>
                      <a:pt x="700" y="580"/>
                    </a:lnTo>
                    <a:lnTo>
                      <a:pt x="700" y="573"/>
                    </a:lnTo>
                    <a:lnTo>
                      <a:pt x="700" y="573"/>
                    </a:lnTo>
                    <a:lnTo>
                      <a:pt x="701" y="560"/>
                    </a:lnTo>
                    <a:lnTo>
                      <a:pt x="703" y="547"/>
                    </a:lnTo>
                    <a:lnTo>
                      <a:pt x="706" y="536"/>
                    </a:lnTo>
                    <a:lnTo>
                      <a:pt x="711" y="524"/>
                    </a:lnTo>
                    <a:lnTo>
                      <a:pt x="716" y="513"/>
                    </a:lnTo>
                    <a:lnTo>
                      <a:pt x="722" y="502"/>
                    </a:lnTo>
                    <a:lnTo>
                      <a:pt x="730" y="493"/>
                    </a:lnTo>
                    <a:lnTo>
                      <a:pt x="737" y="483"/>
                    </a:lnTo>
                    <a:lnTo>
                      <a:pt x="747" y="476"/>
                    </a:lnTo>
                    <a:lnTo>
                      <a:pt x="757" y="468"/>
                    </a:lnTo>
                    <a:lnTo>
                      <a:pt x="767" y="462"/>
                    </a:lnTo>
                    <a:lnTo>
                      <a:pt x="778" y="456"/>
                    </a:lnTo>
                    <a:lnTo>
                      <a:pt x="790" y="452"/>
                    </a:lnTo>
                    <a:lnTo>
                      <a:pt x="802" y="449"/>
                    </a:lnTo>
                    <a:lnTo>
                      <a:pt x="815" y="447"/>
                    </a:lnTo>
                    <a:lnTo>
                      <a:pt x="827" y="445"/>
                    </a:lnTo>
                    <a:lnTo>
                      <a:pt x="827" y="445"/>
                    </a:lnTo>
                    <a:lnTo>
                      <a:pt x="840" y="447"/>
                    </a:lnTo>
                    <a:lnTo>
                      <a:pt x="853" y="449"/>
                    </a:lnTo>
                    <a:lnTo>
                      <a:pt x="865" y="452"/>
                    </a:lnTo>
                    <a:lnTo>
                      <a:pt x="877" y="456"/>
                    </a:lnTo>
                    <a:lnTo>
                      <a:pt x="889" y="462"/>
                    </a:lnTo>
                    <a:lnTo>
                      <a:pt x="898" y="468"/>
                    </a:lnTo>
                    <a:lnTo>
                      <a:pt x="908" y="476"/>
                    </a:lnTo>
                    <a:lnTo>
                      <a:pt x="918" y="483"/>
                    </a:lnTo>
                    <a:lnTo>
                      <a:pt x="926" y="493"/>
                    </a:lnTo>
                    <a:lnTo>
                      <a:pt x="933" y="502"/>
                    </a:lnTo>
                    <a:lnTo>
                      <a:pt x="939" y="513"/>
                    </a:lnTo>
                    <a:lnTo>
                      <a:pt x="944" y="524"/>
                    </a:lnTo>
                    <a:lnTo>
                      <a:pt x="949" y="536"/>
                    </a:lnTo>
                    <a:lnTo>
                      <a:pt x="952" y="547"/>
                    </a:lnTo>
                    <a:lnTo>
                      <a:pt x="954" y="560"/>
                    </a:lnTo>
                    <a:lnTo>
                      <a:pt x="955" y="573"/>
                    </a:lnTo>
                    <a:lnTo>
                      <a:pt x="955" y="573"/>
                    </a:lnTo>
                    <a:lnTo>
                      <a:pt x="955" y="580"/>
                    </a:lnTo>
                    <a:lnTo>
                      <a:pt x="957" y="586"/>
                    </a:lnTo>
                    <a:lnTo>
                      <a:pt x="961" y="591"/>
                    </a:lnTo>
                    <a:lnTo>
                      <a:pt x="964" y="596"/>
                    </a:lnTo>
                    <a:lnTo>
                      <a:pt x="969" y="600"/>
                    </a:lnTo>
                    <a:lnTo>
                      <a:pt x="974" y="602"/>
                    </a:lnTo>
                    <a:lnTo>
                      <a:pt x="980" y="604"/>
                    </a:lnTo>
                    <a:lnTo>
                      <a:pt x="986" y="605"/>
                    </a:lnTo>
                    <a:lnTo>
                      <a:pt x="986" y="605"/>
                    </a:lnTo>
                    <a:lnTo>
                      <a:pt x="993" y="604"/>
                    </a:lnTo>
                    <a:lnTo>
                      <a:pt x="999" y="602"/>
                    </a:lnTo>
                    <a:lnTo>
                      <a:pt x="1005" y="600"/>
                    </a:lnTo>
                    <a:lnTo>
                      <a:pt x="1009" y="596"/>
                    </a:lnTo>
                    <a:lnTo>
                      <a:pt x="1013" y="591"/>
                    </a:lnTo>
                    <a:lnTo>
                      <a:pt x="1016" y="586"/>
                    </a:lnTo>
                    <a:lnTo>
                      <a:pt x="1017" y="580"/>
                    </a:lnTo>
                    <a:lnTo>
                      <a:pt x="1018" y="573"/>
                    </a:lnTo>
                    <a:lnTo>
                      <a:pt x="1018" y="573"/>
                    </a:lnTo>
                    <a:lnTo>
                      <a:pt x="1017" y="554"/>
                    </a:lnTo>
                    <a:lnTo>
                      <a:pt x="1017" y="554"/>
                    </a:lnTo>
                    <a:close/>
                    <a:moveTo>
                      <a:pt x="827" y="382"/>
                    </a:moveTo>
                    <a:lnTo>
                      <a:pt x="827" y="382"/>
                    </a:lnTo>
                    <a:lnTo>
                      <a:pt x="816" y="383"/>
                    </a:lnTo>
                    <a:lnTo>
                      <a:pt x="803" y="384"/>
                    </a:lnTo>
                    <a:lnTo>
                      <a:pt x="791" y="385"/>
                    </a:lnTo>
                    <a:lnTo>
                      <a:pt x="779" y="389"/>
                    </a:lnTo>
                    <a:lnTo>
                      <a:pt x="768" y="392"/>
                    </a:lnTo>
                    <a:lnTo>
                      <a:pt x="757" y="396"/>
                    </a:lnTo>
                    <a:lnTo>
                      <a:pt x="746" y="400"/>
                    </a:lnTo>
                    <a:lnTo>
                      <a:pt x="736" y="406"/>
                    </a:lnTo>
                    <a:lnTo>
                      <a:pt x="726" y="412"/>
                    </a:lnTo>
                    <a:lnTo>
                      <a:pt x="716" y="419"/>
                    </a:lnTo>
                    <a:lnTo>
                      <a:pt x="707" y="425"/>
                    </a:lnTo>
                    <a:lnTo>
                      <a:pt x="699" y="433"/>
                    </a:lnTo>
                    <a:lnTo>
                      <a:pt x="690" y="441"/>
                    </a:lnTo>
                    <a:lnTo>
                      <a:pt x="683" y="450"/>
                    </a:lnTo>
                    <a:lnTo>
                      <a:pt x="675" y="458"/>
                    </a:lnTo>
                    <a:lnTo>
                      <a:pt x="669" y="468"/>
                    </a:lnTo>
                    <a:lnTo>
                      <a:pt x="669" y="468"/>
                    </a:lnTo>
                    <a:lnTo>
                      <a:pt x="662" y="458"/>
                    </a:lnTo>
                    <a:lnTo>
                      <a:pt x="655" y="450"/>
                    </a:lnTo>
                    <a:lnTo>
                      <a:pt x="647" y="441"/>
                    </a:lnTo>
                    <a:lnTo>
                      <a:pt x="639" y="433"/>
                    </a:lnTo>
                    <a:lnTo>
                      <a:pt x="630" y="425"/>
                    </a:lnTo>
                    <a:lnTo>
                      <a:pt x="620" y="419"/>
                    </a:lnTo>
                    <a:lnTo>
                      <a:pt x="611" y="412"/>
                    </a:lnTo>
                    <a:lnTo>
                      <a:pt x="601" y="406"/>
                    </a:lnTo>
                    <a:lnTo>
                      <a:pt x="590" y="400"/>
                    </a:lnTo>
                    <a:lnTo>
                      <a:pt x="580" y="396"/>
                    </a:lnTo>
                    <a:lnTo>
                      <a:pt x="569" y="392"/>
                    </a:lnTo>
                    <a:lnTo>
                      <a:pt x="557" y="389"/>
                    </a:lnTo>
                    <a:lnTo>
                      <a:pt x="546" y="385"/>
                    </a:lnTo>
                    <a:lnTo>
                      <a:pt x="533" y="384"/>
                    </a:lnTo>
                    <a:lnTo>
                      <a:pt x="522" y="383"/>
                    </a:lnTo>
                    <a:lnTo>
                      <a:pt x="510" y="382"/>
                    </a:lnTo>
                    <a:lnTo>
                      <a:pt x="510" y="382"/>
                    </a:lnTo>
                    <a:lnTo>
                      <a:pt x="497" y="383"/>
                    </a:lnTo>
                    <a:lnTo>
                      <a:pt x="485" y="384"/>
                    </a:lnTo>
                    <a:lnTo>
                      <a:pt x="473" y="385"/>
                    </a:lnTo>
                    <a:lnTo>
                      <a:pt x="462" y="389"/>
                    </a:lnTo>
                    <a:lnTo>
                      <a:pt x="450" y="392"/>
                    </a:lnTo>
                    <a:lnTo>
                      <a:pt x="439" y="396"/>
                    </a:lnTo>
                    <a:lnTo>
                      <a:pt x="428" y="400"/>
                    </a:lnTo>
                    <a:lnTo>
                      <a:pt x="418" y="406"/>
                    </a:lnTo>
                    <a:lnTo>
                      <a:pt x="408" y="412"/>
                    </a:lnTo>
                    <a:lnTo>
                      <a:pt x="398" y="419"/>
                    </a:lnTo>
                    <a:lnTo>
                      <a:pt x="389" y="425"/>
                    </a:lnTo>
                    <a:lnTo>
                      <a:pt x="380" y="433"/>
                    </a:lnTo>
                    <a:lnTo>
                      <a:pt x="373" y="441"/>
                    </a:lnTo>
                    <a:lnTo>
                      <a:pt x="364" y="450"/>
                    </a:lnTo>
                    <a:lnTo>
                      <a:pt x="358" y="458"/>
                    </a:lnTo>
                    <a:lnTo>
                      <a:pt x="350" y="468"/>
                    </a:lnTo>
                    <a:lnTo>
                      <a:pt x="350" y="468"/>
                    </a:lnTo>
                    <a:lnTo>
                      <a:pt x="344" y="458"/>
                    </a:lnTo>
                    <a:lnTo>
                      <a:pt x="336" y="450"/>
                    </a:lnTo>
                    <a:lnTo>
                      <a:pt x="329" y="441"/>
                    </a:lnTo>
                    <a:lnTo>
                      <a:pt x="320" y="433"/>
                    </a:lnTo>
                    <a:lnTo>
                      <a:pt x="311" y="425"/>
                    </a:lnTo>
                    <a:lnTo>
                      <a:pt x="303" y="419"/>
                    </a:lnTo>
                    <a:lnTo>
                      <a:pt x="293" y="412"/>
                    </a:lnTo>
                    <a:lnTo>
                      <a:pt x="283" y="406"/>
                    </a:lnTo>
                    <a:lnTo>
                      <a:pt x="273" y="400"/>
                    </a:lnTo>
                    <a:lnTo>
                      <a:pt x="262" y="396"/>
                    </a:lnTo>
                    <a:lnTo>
                      <a:pt x="251" y="392"/>
                    </a:lnTo>
                    <a:lnTo>
                      <a:pt x="239" y="389"/>
                    </a:lnTo>
                    <a:lnTo>
                      <a:pt x="228" y="385"/>
                    </a:lnTo>
                    <a:lnTo>
                      <a:pt x="216" y="384"/>
                    </a:lnTo>
                    <a:lnTo>
                      <a:pt x="204" y="383"/>
                    </a:lnTo>
                    <a:lnTo>
                      <a:pt x="191" y="382"/>
                    </a:lnTo>
                    <a:lnTo>
                      <a:pt x="191" y="382"/>
                    </a:lnTo>
                    <a:lnTo>
                      <a:pt x="178" y="383"/>
                    </a:lnTo>
                    <a:lnTo>
                      <a:pt x="165" y="384"/>
                    </a:lnTo>
                    <a:lnTo>
                      <a:pt x="154" y="386"/>
                    </a:lnTo>
                    <a:lnTo>
                      <a:pt x="142" y="389"/>
                    </a:lnTo>
                    <a:lnTo>
                      <a:pt x="130" y="393"/>
                    </a:lnTo>
                    <a:lnTo>
                      <a:pt x="118" y="397"/>
                    </a:lnTo>
                    <a:lnTo>
                      <a:pt x="108" y="403"/>
                    </a:lnTo>
                    <a:lnTo>
                      <a:pt x="97" y="408"/>
                    </a:lnTo>
                    <a:lnTo>
                      <a:pt x="97" y="408"/>
                    </a:lnTo>
                    <a:lnTo>
                      <a:pt x="110" y="378"/>
                    </a:lnTo>
                    <a:lnTo>
                      <a:pt x="126" y="349"/>
                    </a:lnTo>
                    <a:lnTo>
                      <a:pt x="143" y="321"/>
                    </a:lnTo>
                    <a:lnTo>
                      <a:pt x="162" y="295"/>
                    </a:lnTo>
                    <a:lnTo>
                      <a:pt x="184" y="271"/>
                    </a:lnTo>
                    <a:lnTo>
                      <a:pt x="206" y="247"/>
                    </a:lnTo>
                    <a:lnTo>
                      <a:pt x="231" y="226"/>
                    </a:lnTo>
                    <a:lnTo>
                      <a:pt x="258" y="206"/>
                    </a:lnTo>
                    <a:lnTo>
                      <a:pt x="285" y="189"/>
                    </a:lnTo>
                    <a:lnTo>
                      <a:pt x="314" y="173"/>
                    </a:lnTo>
                    <a:lnTo>
                      <a:pt x="344" y="160"/>
                    </a:lnTo>
                    <a:lnTo>
                      <a:pt x="375" y="148"/>
                    </a:lnTo>
                    <a:lnTo>
                      <a:pt x="408" y="140"/>
                    </a:lnTo>
                    <a:lnTo>
                      <a:pt x="424" y="136"/>
                    </a:lnTo>
                    <a:lnTo>
                      <a:pt x="441" y="133"/>
                    </a:lnTo>
                    <a:lnTo>
                      <a:pt x="457" y="131"/>
                    </a:lnTo>
                    <a:lnTo>
                      <a:pt x="474" y="129"/>
                    </a:lnTo>
                    <a:lnTo>
                      <a:pt x="492" y="128"/>
                    </a:lnTo>
                    <a:lnTo>
                      <a:pt x="510" y="128"/>
                    </a:lnTo>
                    <a:lnTo>
                      <a:pt x="510" y="128"/>
                    </a:lnTo>
                    <a:lnTo>
                      <a:pt x="527" y="128"/>
                    </a:lnTo>
                    <a:lnTo>
                      <a:pt x="544" y="129"/>
                    </a:lnTo>
                    <a:lnTo>
                      <a:pt x="561" y="131"/>
                    </a:lnTo>
                    <a:lnTo>
                      <a:pt x="579" y="133"/>
                    </a:lnTo>
                    <a:lnTo>
                      <a:pt x="595" y="136"/>
                    </a:lnTo>
                    <a:lnTo>
                      <a:pt x="612" y="140"/>
                    </a:lnTo>
                    <a:lnTo>
                      <a:pt x="644" y="148"/>
                    </a:lnTo>
                    <a:lnTo>
                      <a:pt x="675" y="160"/>
                    </a:lnTo>
                    <a:lnTo>
                      <a:pt x="705" y="173"/>
                    </a:lnTo>
                    <a:lnTo>
                      <a:pt x="734" y="189"/>
                    </a:lnTo>
                    <a:lnTo>
                      <a:pt x="762" y="206"/>
                    </a:lnTo>
                    <a:lnTo>
                      <a:pt x="788" y="226"/>
                    </a:lnTo>
                    <a:lnTo>
                      <a:pt x="812" y="247"/>
                    </a:lnTo>
                    <a:lnTo>
                      <a:pt x="835" y="271"/>
                    </a:lnTo>
                    <a:lnTo>
                      <a:pt x="856" y="295"/>
                    </a:lnTo>
                    <a:lnTo>
                      <a:pt x="876" y="321"/>
                    </a:lnTo>
                    <a:lnTo>
                      <a:pt x="894" y="349"/>
                    </a:lnTo>
                    <a:lnTo>
                      <a:pt x="909" y="378"/>
                    </a:lnTo>
                    <a:lnTo>
                      <a:pt x="923" y="408"/>
                    </a:lnTo>
                    <a:lnTo>
                      <a:pt x="923" y="408"/>
                    </a:lnTo>
                    <a:lnTo>
                      <a:pt x="912" y="403"/>
                    </a:lnTo>
                    <a:lnTo>
                      <a:pt x="900" y="397"/>
                    </a:lnTo>
                    <a:lnTo>
                      <a:pt x="890" y="393"/>
                    </a:lnTo>
                    <a:lnTo>
                      <a:pt x="878" y="389"/>
                    </a:lnTo>
                    <a:lnTo>
                      <a:pt x="865" y="386"/>
                    </a:lnTo>
                    <a:lnTo>
                      <a:pt x="853" y="384"/>
                    </a:lnTo>
                    <a:lnTo>
                      <a:pt x="840" y="383"/>
                    </a:lnTo>
                    <a:lnTo>
                      <a:pt x="827" y="382"/>
                    </a:lnTo>
                    <a:lnTo>
                      <a:pt x="827" y="3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0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任意多边形 66">
              <a:extLst>
                <a:ext uri="{FF2B5EF4-FFF2-40B4-BE49-F238E27FC236}">
                  <a16:creationId xmlns:a16="http://schemas.microsoft.com/office/drawing/2014/main" id="{EC40B057-A54C-F540-AA34-555EE64B5F46}"/>
                </a:ext>
              </a:extLst>
            </p:cNvPr>
            <p:cNvSpPr/>
            <p:nvPr/>
          </p:nvSpPr>
          <p:spPr>
            <a:xfrm>
              <a:off x="2594036" y="1731023"/>
              <a:ext cx="1703222" cy="1703222"/>
            </a:xfrm>
            <a:custGeom>
              <a:avLst/>
              <a:gdLst>
                <a:gd name="connsiteX0" fmla="*/ 885717 w 2333806"/>
                <a:gd name="connsiteY0" fmla="*/ 470942 h 2333807"/>
                <a:gd name="connsiteX1" fmla="*/ 470942 w 2333806"/>
                <a:gd name="connsiteY1" fmla="*/ 1448090 h 2333807"/>
                <a:gd name="connsiteX2" fmla="*/ 1448090 w 2333806"/>
                <a:gd name="connsiteY2" fmla="*/ 1862864 h 2333807"/>
                <a:gd name="connsiteX3" fmla="*/ 1862864 w 2333806"/>
                <a:gd name="connsiteY3" fmla="*/ 885717 h 2333807"/>
                <a:gd name="connsiteX4" fmla="*/ 885717 w 2333806"/>
                <a:gd name="connsiteY4" fmla="*/ 470942 h 2333807"/>
                <a:gd name="connsiteX5" fmla="*/ 729773 w 2333806"/>
                <a:gd name="connsiteY5" fmla="*/ 84969 h 2333807"/>
                <a:gd name="connsiteX6" fmla="*/ 850669 w 2333806"/>
                <a:gd name="connsiteY6" fmla="*/ 136286 h 2333807"/>
                <a:gd name="connsiteX7" fmla="*/ 892245 w 2333806"/>
                <a:gd name="connsiteY7" fmla="*/ 239189 h 2333807"/>
                <a:gd name="connsiteX8" fmla="*/ 897994 w 2333806"/>
                <a:gd name="connsiteY8" fmla="*/ 237197 h 2333807"/>
                <a:gd name="connsiteX9" fmla="*/ 992578 w 2333806"/>
                <a:gd name="connsiteY9" fmla="*/ 214799 h 2333807"/>
                <a:gd name="connsiteX10" fmla="*/ 1074034 w 2333806"/>
                <a:gd name="connsiteY10" fmla="*/ 203959 h 2333807"/>
                <a:gd name="connsiteX11" fmla="*/ 1074034 w 2333806"/>
                <a:gd name="connsiteY11" fmla="*/ 92869 h 2333807"/>
                <a:gd name="connsiteX12" fmla="*/ 1130754 w 2333806"/>
                <a:gd name="connsiteY12" fmla="*/ 7298 h 2333807"/>
                <a:gd name="connsiteX13" fmla="*/ 1166903 w 2333806"/>
                <a:gd name="connsiteY13" fmla="*/ 0 h 2333807"/>
                <a:gd name="connsiteX14" fmla="*/ 1259772 w 2333806"/>
                <a:gd name="connsiteY14" fmla="*/ 92869 h 2333807"/>
                <a:gd name="connsiteX15" fmla="*/ 1259772 w 2333806"/>
                <a:gd name="connsiteY15" fmla="*/ 204083 h 2333807"/>
                <a:gd name="connsiteX16" fmla="*/ 1275829 w 2333806"/>
                <a:gd name="connsiteY16" fmla="*/ 205127 h 2333807"/>
                <a:gd name="connsiteX17" fmla="*/ 1367969 w 2333806"/>
                <a:gd name="connsiteY17" fmla="*/ 220181 h 2333807"/>
                <a:gd name="connsiteX18" fmla="*/ 1456065 w 2333806"/>
                <a:gd name="connsiteY18" fmla="*/ 248001 h 2333807"/>
                <a:gd name="connsiteX19" fmla="*/ 1501076 w 2333806"/>
                <a:gd name="connsiteY19" fmla="*/ 141963 h 2333807"/>
                <a:gd name="connsiteX20" fmla="*/ 1551773 w 2333806"/>
                <a:gd name="connsiteY20" fmla="*/ 92143 h 2333807"/>
                <a:gd name="connsiteX21" fmla="*/ 1622849 w 2333806"/>
                <a:gd name="connsiteY21" fmla="*/ 92763 h 2333807"/>
                <a:gd name="connsiteX22" fmla="*/ 1672048 w 2333806"/>
                <a:gd name="connsiteY22" fmla="*/ 214537 h 2333807"/>
                <a:gd name="connsiteX23" fmla="*/ 1627038 w 2333806"/>
                <a:gd name="connsiteY23" fmla="*/ 320574 h 2333807"/>
                <a:gd name="connsiteX24" fmla="*/ 1708247 w 2333806"/>
                <a:gd name="connsiteY24" fmla="*/ 364621 h 2333807"/>
                <a:gd name="connsiteX25" fmla="*/ 1782477 w 2333806"/>
                <a:gd name="connsiteY25" fmla="*/ 419993 h 2333807"/>
                <a:gd name="connsiteX26" fmla="*/ 1860692 w 2333806"/>
                <a:gd name="connsiteY26" fmla="*/ 341778 h 2333807"/>
                <a:gd name="connsiteX27" fmla="*/ 1891414 w 2333806"/>
                <a:gd name="connsiteY27" fmla="*/ 321378 h 2333807"/>
                <a:gd name="connsiteX28" fmla="*/ 1992029 w 2333806"/>
                <a:gd name="connsiteY28" fmla="*/ 341778 h 2333807"/>
                <a:gd name="connsiteX29" fmla="*/ 1992029 w 2333806"/>
                <a:gd name="connsiteY29" fmla="*/ 473115 h 2333807"/>
                <a:gd name="connsiteX30" fmla="*/ 1913780 w 2333806"/>
                <a:gd name="connsiteY30" fmla="*/ 551364 h 2333807"/>
                <a:gd name="connsiteX31" fmla="*/ 1916033 w 2333806"/>
                <a:gd name="connsiteY31" fmla="*/ 553858 h 2333807"/>
                <a:gd name="connsiteX32" fmla="*/ 2022478 w 2333806"/>
                <a:gd name="connsiteY32" fmla="*/ 714512 h 2333807"/>
                <a:gd name="connsiteX33" fmla="*/ 2025039 w 2333806"/>
                <a:gd name="connsiteY33" fmla="*/ 720032 h 2333807"/>
                <a:gd name="connsiteX34" fmla="*/ 2127941 w 2333806"/>
                <a:gd name="connsiteY34" fmla="*/ 678457 h 2333807"/>
                <a:gd name="connsiteX35" fmla="*/ 2248838 w 2333806"/>
                <a:gd name="connsiteY35" fmla="*/ 729774 h 2333807"/>
                <a:gd name="connsiteX36" fmla="*/ 2197520 w 2333806"/>
                <a:gd name="connsiteY36" fmla="*/ 850670 h 2333807"/>
                <a:gd name="connsiteX37" fmla="*/ 2094618 w 2333806"/>
                <a:gd name="connsiteY37" fmla="*/ 892245 h 2333807"/>
                <a:gd name="connsiteX38" fmla="*/ 2096610 w 2333806"/>
                <a:gd name="connsiteY38" fmla="*/ 897994 h 2333807"/>
                <a:gd name="connsiteX39" fmla="*/ 2119008 w 2333806"/>
                <a:gd name="connsiteY39" fmla="*/ 992578 h 2333807"/>
                <a:gd name="connsiteX40" fmla="*/ 2129847 w 2333806"/>
                <a:gd name="connsiteY40" fmla="*/ 1074035 h 2333807"/>
                <a:gd name="connsiteX41" fmla="*/ 2240937 w 2333806"/>
                <a:gd name="connsiteY41" fmla="*/ 1074035 h 2333807"/>
                <a:gd name="connsiteX42" fmla="*/ 2333806 w 2333806"/>
                <a:gd name="connsiteY42" fmla="*/ 1166904 h 2333807"/>
                <a:gd name="connsiteX43" fmla="*/ 2240937 w 2333806"/>
                <a:gd name="connsiteY43" fmla="*/ 1259773 h 2333807"/>
                <a:gd name="connsiteX44" fmla="*/ 2129724 w 2333806"/>
                <a:gd name="connsiteY44" fmla="*/ 1259773 h 2333807"/>
                <a:gd name="connsiteX45" fmla="*/ 2128680 w 2333806"/>
                <a:gd name="connsiteY45" fmla="*/ 1275829 h 2333807"/>
                <a:gd name="connsiteX46" fmla="*/ 2113625 w 2333806"/>
                <a:gd name="connsiteY46" fmla="*/ 1367968 h 2333807"/>
                <a:gd name="connsiteX47" fmla="*/ 2085805 w 2333806"/>
                <a:gd name="connsiteY47" fmla="*/ 1456066 h 2333807"/>
                <a:gd name="connsiteX48" fmla="*/ 2191844 w 2333806"/>
                <a:gd name="connsiteY48" fmla="*/ 1501076 h 2333807"/>
                <a:gd name="connsiteX49" fmla="*/ 2241043 w 2333806"/>
                <a:gd name="connsiteY49" fmla="*/ 1622849 h 2333807"/>
                <a:gd name="connsiteX50" fmla="*/ 2119270 w 2333806"/>
                <a:gd name="connsiteY50" fmla="*/ 1672049 h 2333807"/>
                <a:gd name="connsiteX51" fmla="*/ 2013232 w 2333806"/>
                <a:gd name="connsiteY51" fmla="*/ 1627038 h 2333807"/>
                <a:gd name="connsiteX52" fmla="*/ 1969186 w 2333806"/>
                <a:gd name="connsiteY52" fmla="*/ 1708247 h 2333807"/>
                <a:gd name="connsiteX53" fmla="*/ 1913814 w 2333806"/>
                <a:gd name="connsiteY53" fmla="*/ 1782478 h 2333807"/>
                <a:gd name="connsiteX54" fmla="*/ 1992028 w 2333806"/>
                <a:gd name="connsiteY54" fmla="*/ 1860693 h 2333807"/>
                <a:gd name="connsiteX55" fmla="*/ 1992028 w 2333806"/>
                <a:gd name="connsiteY55" fmla="*/ 1992030 h 2333807"/>
                <a:gd name="connsiteX56" fmla="*/ 1860691 w 2333806"/>
                <a:gd name="connsiteY56" fmla="*/ 1992030 h 2333807"/>
                <a:gd name="connsiteX57" fmla="*/ 1782442 w 2333806"/>
                <a:gd name="connsiteY57" fmla="*/ 1913780 h 2333807"/>
                <a:gd name="connsiteX58" fmla="*/ 1779948 w 2333806"/>
                <a:gd name="connsiteY58" fmla="*/ 1916034 h 2333807"/>
                <a:gd name="connsiteX59" fmla="*/ 1619295 w 2333806"/>
                <a:gd name="connsiteY59" fmla="*/ 2022478 h 2333807"/>
                <a:gd name="connsiteX60" fmla="*/ 1613774 w 2333806"/>
                <a:gd name="connsiteY60" fmla="*/ 2025039 h 2333807"/>
                <a:gd name="connsiteX61" fmla="*/ 1655350 w 2333806"/>
                <a:gd name="connsiteY61" fmla="*/ 2127942 h 2333807"/>
                <a:gd name="connsiteX62" fmla="*/ 1604032 w 2333806"/>
                <a:gd name="connsiteY62" fmla="*/ 2248838 h 2333807"/>
                <a:gd name="connsiteX63" fmla="*/ 1483136 w 2333806"/>
                <a:gd name="connsiteY63" fmla="*/ 2197521 h 2333807"/>
                <a:gd name="connsiteX64" fmla="*/ 1441561 w 2333806"/>
                <a:gd name="connsiteY64" fmla="*/ 2094618 h 2333807"/>
                <a:gd name="connsiteX65" fmla="*/ 1435812 w 2333806"/>
                <a:gd name="connsiteY65" fmla="*/ 2096610 h 2333807"/>
                <a:gd name="connsiteX66" fmla="*/ 1341228 w 2333806"/>
                <a:gd name="connsiteY66" fmla="*/ 2119008 h 2333807"/>
                <a:gd name="connsiteX67" fmla="*/ 1259772 w 2333806"/>
                <a:gd name="connsiteY67" fmla="*/ 2129848 h 2333807"/>
                <a:gd name="connsiteX68" fmla="*/ 1259772 w 2333806"/>
                <a:gd name="connsiteY68" fmla="*/ 2240938 h 2333807"/>
                <a:gd name="connsiteX69" fmla="*/ 1166903 w 2333806"/>
                <a:gd name="connsiteY69" fmla="*/ 2333807 h 2333807"/>
                <a:gd name="connsiteX70" fmla="*/ 1074033 w 2333806"/>
                <a:gd name="connsiteY70" fmla="*/ 2240938 h 2333807"/>
                <a:gd name="connsiteX71" fmla="*/ 1074034 w 2333806"/>
                <a:gd name="connsiteY71" fmla="*/ 2129724 h 2333807"/>
                <a:gd name="connsiteX72" fmla="*/ 1057977 w 2333806"/>
                <a:gd name="connsiteY72" fmla="*/ 2128680 h 2333807"/>
                <a:gd name="connsiteX73" fmla="*/ 965838 w 2333806"/>
                <a:gd name="connsiteY73" fmla="*/ 2113626 h 2333807"/>
                <a:gd name="connsiteX74" fmla="*/ 877740 w 2333806"/>
                <a:gd name="connsiteY74" fmla="*/ 2085806 h 2333807"/>
                <a:gd name="connsiteX75" fmla="*/ 832730 w 2333806"/>
                <a:gd name="connsiteY75" fmla="*/ 2191844 h 2333807"/>
                <a:gd name="connsiteX76" fmla="*/ 710957 w 2333806"/>
                <a:gd name="connsiteY76" fmla="*/ 2241044 h 2333807"/>
                <a:gd name="connsiteX77" fmla="*/ 661757 w 2333806"/>
                <a:gd name="connsiteY77" fmla="*/ 2119271 h 2333807"/>
                <a:gd name="connsiteX78" fmla="*/ 706768 w 2333806"/>
                <a:gd name="connsiteY78" fmla="*/ 2013232 h 2333807"/>
                <a:gd name="connsiteX79" fmla="*/ 625560 w 2333806"/>
                <a:gd name="connsiteY79" fmla="*/ 1969186 h 2333807"/>
                <a:gd name="connsiteX80" fmla="*/ 551328 w 2333806"/>
                <a:gd name="connsiteY80" fmla="*/ 1913814 h 2333807"/>
                <a:gd name="connsiteX81" fmla="*/ 473114 w 2333806"/>
                <a:gd name="connsiteY81" fmla="*/ 1992029 h 2333807"/>
                <a:gd name="connsiteX82" fmla="*/ 341776 w 2333806"/>
                <a:gd name="connsiteY82" fmla="*/ 1992029 h 2333807"/>
                <a:gd name="connsiteX83" fmla="*/ 341777 w 2333806"/>
                <a:gd name="connsiteY83" fmla="*/ 1860692 h 2333807"/>
                <a:gd name="connsiteX84" fmla="*/ 420027 w 2333806"/>
                <a:gd name="connsiteY84" fmla="*/ 1782443 h 2333807"/>
                <a:gd name="connsiteX85" fmla="*/ 417773 w 2333806"/>
                <a:gd name="connsiteY85" fmla="*/ 1779948 h 2333807"/>
                <a:gd name="connsiteX86" fmla="*/ 311328 w 2333806"/>
                <a:gd name="connsiteY86" fmla="*/ 1619294 h 2333807"/>
                <a:gd name="connsiteX87" fmla="*/ 308767 w 2333806"/>
                <a:gd name="connsiteY87" fmla="*/ 1613775 h 2333807"/>
                <a:gd name="connsiteX88" fmla="*/ 205864 w 2333806"/>
                <a:gd name="connsiteY88" fmla="*/ 1655350 h 2333807"/>
                <a:gd name="connsiteX89" fmla="*/ 84968 w 2333806"/>
                <a:gd name="connsiteY89" fmla="*/ 1604033 h 2333807"/>
                <a:gd name="connsiteX90" fmla="*/ 136285 w 2333806"/>
                <a:gd name="connsiteY90" fmla="*/ 1483137 h 2333807"/>
                <a:gd name="connsiteX91" fmla="*/ 239189 w 2333806"/>
                <a:gd name="connsiteY91" fmla="*/ 1441562 h 2333807"/>
                <a:gd name="connsiteX92" fmla="*/ 237197 w 2333806"/>
                <a:gd name="connsiteY92" fmla="*/ 1435813 h 2333807"/>
                <a:gd name="connsiteX93" fmla="*/ 214799 w 2333806"/>
                <a:gd name="connsiteY93" fmla="*/ 1341228 h 2333807"/>
                <a:gd name="connsiteX94" fmla="*/ 203960 w 2333806"/>
                <a:gd name="connsiteY94" fmla="*/ 1259772 h 2333807"/>
                <a:gd name="connsiteX95" fmla="*/ 92868 w 2333806"/>
                <a:gd name="connsiteY95" fmla="*/ 1259772 h 2333807"/>
                <a:gd name="connsiteX96" fmla="*/ 0 w 2333806"/>
                <a:gd name="connsiteY96" fmla="*/ 1166903 h 2333807"/>
                <a:gd name="connsiteX97" fmla="*/ 56720 w 2333806"/>
                <a:gd name="connsiteY97" fmla="*/ 1081333 h 2333807"/>
                <a:gd name="connsiteX98" fmla="*/ 92869 w 2333806"/>
                <a:gd name="connsiteY98" fmla="*/ 1074034 h 2333807"/>
                <a:gd name="connsiteX99" fmla="*/ 204083 w 2333806"/>
                <a:gd name="connsiteY99" fmla="*/ 1074034 h 2333807"/>
                <a:gd name="connsiteX100" fmla="*/ 205127 w 2333806"/>
                <a:gd name="connsiteY100" fmla="*/ 1057977 h 2333807"/>
                <a:gd name="connsiteX101" fmla="*/ 220181 w 2333806"/>
                <a:gd name="connsiteY101" fmla="*/ 965838 h 2333807"/>
                <a:gd name="connsiteX102" fmla="*/ 248000 w 2333806"/>
                <a:gd name="connsiteY102" fmla="*/ 877741 h 2333807"/>
                <a:gd name="connsiteX103" fmla="*/ 141962 w 2333806"/>
                <a:gd name="connsiteY103" fmla="*/ 832731 h 2333807"/>
                <a:gd name="connsiteX104" fmla="*/ 92762 w 2333806"/>
                <a:gd name="connsiteY104" fmla="*/ 710958 h 2333807"/>
                <a:gd name="connsiteX105" fmla="*/ 143460 w 2333806"/>
                <a:gd name="connsiteY105" fmla="*/ 661138 h 2333807"/>
                <a:gd name="connsiteX106" fmla="*/ 214536 w 2333806"/>
                <a:gd name="connsiteY106" fmla="*/ 661758 h 2333807"/>
                <a:gd name="connsiteX107" fmla="*/ 320574 w 2333806"/>
                <a:gd name="connsiteY107" fmla="*/ 706769 h 2333807"/>
                <a:gd name="connsiteX108" fmla="*/ 364620 w 2333806"/>
                <a:gd name="connsiteY108" fmla="*/ 625560 h 2333807"/>
                <a:gd name="connsiteX109" fmla="*/ 419993 w 2333806"/>
                <a:gd name="connsiteY109" fmla="*/ 551329 h 2333807"/>
                <a:gd name="connsiteX110" fmla="*/ 341778 w 2333806"/>
                <a:gd name="connsiteY110" fmla="*/ 473114 h 2333807"/>
                <a:gd name="connsiteX111" fmla="*/ 341777 w 2333806"/>
                <a:gd name="connsiteY111" fmla="*/ 341777 h 2333807"/>
                <a:gd name="connsiteX112" fmla="*/ 372499 w 2333806"/>
                <a:gd name="connsiteY112" fmla="*/ 321377 h 2333807"/>
                <a:gd name="connsiteX113" fmla="*/ 473114 w 2333806"/>
                <a:gd name="connsiteY113" fmla="*/ 341777 h 2333807"/>
                <a:gd name="connsiteX114" fmla="*/ 551363 w 2333806"/>
                <a:gd name="connsiteY114" fmla="*/ 420027 h 2333807"/>
                <a:gd name="connsiteX115" fmla="*/ 553858 w 2333806"/>
                <a:gd name="connsiteY115" fmla="*/ 417773 h 2333807"/>
                <a:gd name="connsiteX116" fmla="*/ 714512 w 2333806"/>
                <a:gd name="connsiteY116" fmla="*/ 311329 h 2333807"/>
                <a:gd name="connsiteX117" fmla="*/ 720031 w 2333806"/>
                <a:gd name="connsiteY117" fmla="*/ 308768 h 2333807"/>
                <a:gd name="connsiteX118" fmla="*/ 678456 w 2333806"/>
                <a:gd name="connsiteY118" fmla="*/ 205865 h 2333807"/>
                <a:gd name="connsiteX119" fmla="*/ 729773 w 2333806"/>
                <a:gd name="connsiteY119" fmla="*/ 84969 h 233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333806" h="2333807">
                  <a:moveTo>
                    <a:pt x="885717" y="470942"/>
                  </a:moveTo>
                  <a:cubicBezTo>
                    <a:pt x="501348" y="626237"/>
                    <a:pt x="315647" y="1063721"/>
                    <a:pt x="470942" y="1448090"/>
                  </a:cubicBezTo>
                  <a:cubicBezTo>
                    <a:pt x="626237" y="1832458"/>
                    <a:pt x="1063721" y="2018159"/>
                    <a:pt x="1448090" y="1862864"/>
                  </a:cubicBezTo>
                  <a:cubicBezTo>
                    <a:pt x="1832458" y="1707569"/>
                    <a:pt x="2018159" y="1270086"/>
                    <a:pt x="1862864" y="885717"/>
                  </a:cubicBezTo>
                  <a:cubicBezTo>
                    <a:pt x="1707569" y="501348"/>
                    <a:pt x="1270085" y="315647"/>
                    <a:pt x="885717" y="470942"/>
                  </a:cubicBezTo>
                  <a:close/>
                  <a:moveTo>
                    <a:pt x="729773" y="84969"/>
                  </a:moveTo>
                  <a:cubicBezTo>
                    <a:pt x="777329" y="65755"/>
                    <a:pt x="831456" y="88731"/>
                    <a:pt x="850669" y="136286"/>
                  </a:cubicBezTo>
                  <a:lnTo>
                    <a:pt x="892245" y="239189"/>
                  </a:lnTo>
                  <a:lnTo>
                    <a:pt x="897994" y="237197"/>
                  </a:lnTo>
                  <a:cubicBezTo>
                    <a:pt x="929395" y="228074"/>
                    <a:pt x="960959" y="220622"/>
                    <a:pt x="992578" y="214799"/>
                  </a:cubicBezTo>
                  <a:lnTo>
                    <a:pt x="1074034" y="203959"/>
                  </a:lnTo>
                  <a:lnTo>
                    <a:pt x="1074034" y="92869"/>
                  </a:lnTo>
                  <a:cubicBezTo>
                    <a:pt x="1074034" y="54401"/>
                    <a:pt x="1097422" y="21396"/>
                    <a:pt x="1130754" y="7298"/>
                  </a:cubicBezTo>
                  <a:cubicBezTo>
                    <a:pt x="1141865" y="2599"/>
                    <a:pt x="1154080" y="0"/>
                    <a:pt x="1166903" y="0"/>
                  </a:cubicBezTo>
                  <a:cubicBezTo>
                    <a:pt x="1218193" y="0"/>
                    <a:pt x="1259772" y="41579"/>
                    <a:pt x="1259772" y="92869"/>
                  </a:cubicBezTo>
                  <a:lnTo>
                    <a:pt x="1259772" y="204083"/>
                  </a:lnTo>
                  <a:lnTo>
                    <a:pt x="1275829" y="205127"/>
                  </a:lnTo>
                  <a:cubicBezTo>
                    <a:pt x="1306838" y="208667"/>
                    <a:pt x="1337586" y="213699"/>
                    <a:pt x="1367969" y="220181"/>
                  </a:cubicBezTo>
                  <a:lnTo>
                    <a:pt x="1456065" y="248001"/>
                  </a:lnTo>
                  <a:lnTo>
                    <a:pt x="1501076" y="141963"/>
                  </a:lnTo>
                  <a:cubicBezTo>
                    <a:pt x="1511096" y="118356"/>
                    <a:pt x="1529736" y="101047"/>
                    <a:pt x="1551773" y="92143"/>
                  </a:cubicBezTo>
                  <a:cubicBezTo>
                    <a:pt x="1573809" y="83240"/>
                    <a:pt x="1599243" y="82743"/>
                    <a:pt x="1622849" y="92763"/>
                  </a:cubicBezTo>
                  <a:cubicBezTo>
                    <a:pt x="1670062" y="112804"/>
                    <a:pt x="1692089" y="167324"/>
                    <a:pt x="1672048" y="214537"/>
                  </a:cubicBezTo>
                  <a:lnTo>
                    <a:pt x="1627038" y="320574"/>
                  </a:lnTo>
                  <a:lnTo>
                    <a:pt x="1708247" y="364621"/>
                  </a:lnTo>
                  <a:lnTo>
                    <a:pt x="1782477" y="419993"/>
                  </a:lnTo>
                  <a:lnTo>
                    <a:pt x="1860692" y="341778"/>
                  </a:lnTo>
                  <a:cubicBezTo>
                    <a:pt x="1869759" y="332712"/>
                    <a:pt x="1880234" y="325911"/>
                    <a:pt x="1891414" y="321378"/>
                  </a:cubicBezTo>
                  <a:cubicBezTo>
                    <a:pt x="1924952" y="307777"/>
                    <a:pt x="1964828" y="314578"/>
                    <a:pt x="1992029" y="341778"/>
                  </a:cubicBezTo>
                  <a:cubicBezTo>
                    <a:pt x="2028296" y="378046"/>
                    <a:pt x="2028297" y="436847"/>
                    <a:pt x="1992029" y="473115"/>
                  </a:cubicBezTo>
                  <a:lnTo>
                    <a:pt x="1913780" y="551364"/>
                  </a:lnTo>
                  <a:lnTo>
                    <a:pt x="1916033" y="553858"/>
                  </a:lnTo>
                  <a:cubicBezTo>
                    <a:pt x="1956215" y="602989"/>
                    <a:pt x="1991978" y="656660"/>
                    <a:pt x="2022478" y="714512"/>
                  </a:cubicBezTo>
                  <a:lnTo>
                    <a:pt x="2025039" y="720032"/>
                  </a:lnTo>
                  <a:lnTo>
                    <a:pt x="2127941" y="678457"/>
                  </a:lnTo>
                  <a:cubicBezTo>
                    <a:pt x="2175496" y="659243"/>
                    <a:pt x="2229624" y="682219"/>
                    <a:pt x="2248838" y="729774"/>
                  </a:cubicBezTo>
                  <a:cubicBezTo>
                    <a:pt x="2268052" y="777329"/>
                    <a:pt x="2245075" y="831457"/>
                    <a:pt x="2197520" y="850670"/>
                  </a:cubicBezTo>
                  <a:lnTo>
                    <a:pt x="2094618" y="892245"/>
                  </a:lnTo>
                  <a:lnTo>
                    <a:pt x="2096610" y="897994"/>
                  </a:lnTo>
                  <a:cubicBezTo>
                    <a:pt x="2105733" y="929395"/>
                    <a:pt x="2113185" y="960958"/>
                    <a:pt x="2119008" y="992578"/>
                  </a:cubicBezTo>
                  <a:lnTo>
                    <a:pt x="2129847" y="1074035"/>
                  </a:lnTo>
                  <a:lnTo>
                    <a:pt x="2240937" y="1074035"/>
                  </a:lnTo>
                  <a:cubicBezTo>
                    <a:pt x="2292227" y="1074035"/>
                    <a:pt x="2333806" y="1115614"/>
                    <a:pt x="2333806" y="1166904"/>
                  </a:cubicBezTo>
                  <a:cubicBezTo>
                    <a:pt x="2333806" y="1218194"/>
                    <a:pt x="2292227" y="1259773"/>
                    <a:pt x="2240937" y="1259773"/>
                  </a:cubicBezTo>
                  <a:lnTo>
                    <a:pt x="2129724" y="1259773"/>
                  </a:lnTo>
                  <a:lnTo>
                    <a:pt x="2128680" y="1275829"/>
                  </a:lnTo>
                  <a:cubicBezTo>
                    <a:pt x="2125140" y="1306838"/>
                    <a:pt x="2120107" y="1337586"/>
                    <a:pt x="2113625" y="1367968"/>
                  </a:cubicBezTo>
                  <a:lnTo>
                    <a:pt x="2085805" y="1456066"/>
                  </a:lnTo>
                  <a:lnTo>
                    <a:pt x="2191844" y="1501076"/>
                  </a:lnTo>
                  <a:cubicBezTo>
                    <a:pt x="2239056" y="1521117"/>
                    <a:pt x="2261084" y="1575637"/>
                    <a:pt x="2241043" y="1622849"/>
                  </a:cubicBezTo>
                  <a:cubicBezTo>
                    <a:pt x="2221002" y="1670062"/>
                    <a:pt x="2166483" y="1692089"/>
                    <a:pt x="2119270" y="1672049"/>
                  </a:cubicBezTo>
                  <a:lnTo>
                    <a:pt x="2013232" y="1627038"/>
                  </a:lnTo>
                  <a:lnTo>
                    <a:pt x="1969186" y="1708247"/>
                  </a:lnTo>
                  <a:lnTo>
                    <a:pt x="1913814" y="1782478"/>
                  </a:lnTo>
                  <a:lnTo>
                    <a:pt x="1992028" y="1860693"/>
                  </a:lnTo>
                  <a:cubicBezTo>
                    <a:pt x="2028296" y="1896960"/>
                    <a:pt x="2028295" y="1955762"/>
                    <a:pt x="1992028" y="1992030"/>
                  </a:cubicBezTo>
                  <a:cubicBezTo>
                    <a:pt x="1955761" y="2028297"/>
                    <a:pt x="1896959" y="2028297"/>
                    <a:pt x="1860691" y="1992030"/>
                  </a:cubicBezTo>
                  <a:lnTo>
                    <a:pt x="1782442" y="1913780"/>
                  </a:lnTo>
                  <a:lnTo>
                    <a:pt x="1779948" y="1916034"/>
                  </a:lnTo>
                  <a:cubicBezTo>
                    <a:pt x="1730818" y="1956215"/>
                    <a:pt x="1677146" y="1991978"/>
                    <a:pt x="1619295" y="2022478"/>
                  </a:cubicBezTo>
                  <a:lnTo>
                    <a:pt x="1613774" y="2025039"/>
                  </a:lnTo>
                  <a:lnTo>
                    <a:pt x="1655350" y="2127942"/>
                  </a:lnTo>
                  <a:cubicBezTo>
                    <a:pt x="1674563" y="2175498"/>
                    <a:pt x="1651588" y="2229625"/>
                    <a:pt x="1604032" y="2248838"/>
                  </a:cubicBezTo>
                  <a:cubicBezTo>
                    <a:pt x="1556477" y="2268052"/>
                    <a:pt x="1502350" y="2245076"/>
                    <a:pt x="1483136" y="2197521"/>
                  </a:cubicBezTo>
                  <a:lnTo>
                    <a:pt x="1441561" y="2094618"/>
                  </a:lnTo>
                  <a:lnTo>
                    <a:pt x="1435812" y="2096610"/>
                  </a:lnTo>
                  <a:cubicBezTo>
                    <a:pt x="1404411" y="2105733"/>
                    <a:pt x="1372847" y="2113184"/>
                    <a:pt x="1341228" y="2119008"/>
                  </a:cubicBezTo>
                  <a:lnTo>
                    <a:pt x="1259772" y="2129848"/>
                  </a:lnTo>
                  <a:lnTo>
                    <a:pt x="1259772" y="2240938"/>
                  </a:lnTo>
                  <a:cubicBezTo>
                    <a:pt x="1259772" y="2292228"/>
                    <a:pt x="1218193" y="2333807"/>
                    <a:pt x="1166903" y="2333807"/>
                  </a:cubicBezTo>
                  <a:cubicBezTo>
                    <a:pt x="1115612" y="2333807"/>
                    <a:pt x="1074034" y="2292228"/>
                    <a:pt x="1074033" y="2240938"/>
                  </a:cubicBezTo>
                  <a:lnTo>
                    <a:pt x="1074034" y="2129724"/>
                  </a:lnTo>
                  <a:lnTo>
                    <a:pt x="1057977" y="2128680"/>
                  </a:lnTo>
                  <a:cubicBezTo>
                    <a:pt x="1026969" y="2125140"/>
                    <a:pt x="996220" y="2120107"/>
                    <a:pt x="965838" y="2113626"/>
                  </a:cubicBezTo>
                  <a:lnTo>
                    <a:pt x="877740" y="2085806"/>
                  </a:lnTo>
                  <a:lnTo>
                    <a:pt x="832730" y="2191844"/>
                  </a:lnTo>
                  <a:cubicBezTo>
                    <a:pt x="812689" y="2239057"/>
                    <a:pt x="758169" y="2261084"/>
                    <a:pt x="710957" y="2241044"/>
                  </a:cubicBezTo>
                  <a:cubicBezTo>
                    <a:pt x="663744" y="2221003"/>
                    <a:pt x="641716" y="2166483"/>
                    <a:pt x="661757" y="2119271"/>
                  </a:cubicBezTo>
                  <a:lnTo>
                    <a:pt x="706768" y="2013232"/>
                  </a:lnTo>
                  <a:lnTo>
                    <a:pt x="625560" y="1969186"/>
                  </a:lnTo>
                  <a:lnTo>
                    <a:pt x="551328" y="1913814"/>
                  </a:lnTo>
                  <a:lnTo>
                    <a:pt x="473114" y="1992029"/>
                  </a:lnTo>
                  <a:cubicBezTo>
                    <a:pt x="436846" y="2028296"/>
                    <a:pt x="378044" y="2028296"/>
                    <a:pt x="341776" y="1992029"/>
                  </a:cubicBezTo>
                  <a:cubicBezTo>
                    <a:pt x="305509" y="1955761"/>
                    <a:pt x="305509" y="1896960"/>
                    <a:pt x="341777" y="1860692"/>
                  </a:cubicBezTo>
                  <a:lnTo>
                    <a:pt x="420027" y="1782443"/>
                  </a:lnTo>
                  <a:lnTo>
                    <a:pt x="417773" y="1779948"/>
                  </a:lnTo>
                  <a:cubicBezTo>
                    <a:pt x="377592" y="1730818"/>
                    <a:pt x="341829" y="1677147"/>
                    <a:pt x="311328" y="1619294"/>
                  </a:cubicBezTo>
                  <a:lnTo>
                    <a:pt x="308767" y="1613775"/>
                  </a:lnTo>
                  <a:lnTo>
                    <a:pt x="205864" y="1655350"/>
                  </a:lnTo>
                  <a:cubicBezTo>
                    <a:pt x="158308" y="1674564"/>
                    <a:pt x="104182" y="1651588"/>
                    <a:pt x="84968" y="1604033"/>
                  </a:cubicBezTo>
                  <a:cubicBezTo>
                    <a:pt x="65755" y="1556478"/>
                    <a:pt x="88730" y="1502351"/>
                    <a:pt x="136285" y="1483137"/>
                  </a:cubicBezTo>
                  <a:lnTo>
                    <a:pt x="239189" y="1441562"/>
                  </a:lnTo>
                  <a:lnTo>
                    <a:pt x="237197" y="1435813"/>
                  </a:lnTo>
                  <a:cubicBezTo>
                    <a:pt x="228073" y="1404411"/>
                    <a:pt x="220622" y="1372848"/>
                    <a:pt x="214799" y="1341228"/>
                  </a:cubicBezTo>
                  <a:lnTo>
                    <a:pt x="203960" y="1259772"/>
                  </a:lnTo>
                  <a:lnTo>
                    <a:pt x="92868" y="1259772"/>
                  </a:lnTo>
                  <a:cubicBezTo>
                    <a:pt x="41579" y="1259772"/>
                    <a:pt x="-1" y="1218193"/>
                    <a:pt x="0" y="1166903"/>
                  </a:cubicBezTo>
                  <a:cubicBezTo>
                    <a:pt x="-1" y="1128436"/>
                    <a:pt x="23388" y="1095431"/>
                    <a:pt x="56720" y="1081333"/>
                  </a:cubicBezTo>
                  <a:cubicBezTo>
                    <a:pt x="67830" y="1076633"/>
                    <a:pt x="80046" y="1074034"/>
                    <a:pt x="92869" y="1074034"/>
                  </a:cubicBezTo>
                  <a:lnTo>
                    <a:pt x="204083" y="1074034"/>
                  </a:lnTo>
                  <a:lnTo>
                    <a:pt x="205127" y="1057977"/>
                  </a:lnTo>
                  <a:cubicBezTo>
                    <a:pt x="208667" y="1026969"/>
                    <a:pt x="213700" y="996221"/>
                    <a:pt x="220181" y="965838"/>
                  </a:cubicBezTo>
                  <a:lnTo>
                    <a:pt x="248000" y="877741"/>
                  </a:lnTo>
                  <a:lnTo>
                    <a:pt x="141962" y="832731"/>
                  </a:lnTo>
                  <a:cubicBezTo>
                    <a:pt x="94749" y="812690"/>
                    <a:pt x="72722" y="758170"/>
                    <a:pt x="92762" y="710958"/>
                  </a:cubicBezTo>
                  <a:cubicBezTo>
                    <a:pt x="102783" y="687351"/>
                    <a:pt x="121423" y="670041"/>
                    <a:pt x="143460" y="661138"/>
                  </a:cubicBezTo>
                  <a:cubicBezTo>
                    <a:pt x="165496" y="652234"/>
                    <a:pt x="190929" y="651738"/>
                    <a:pt x="214536" y="661758"/>
                  </a:cubicBezTo>
                  <a:lnTo>
                    <a:pt x="320574" y="706769"/>
                  </a:lnTo>
                  <a:lnTo>
                    <a:pt x="364620" y="625560"/>
                  </a:lnTo>
                  <a:lnTo>
                    <a:pt x="419993" y="551329"/>
                  </a:lnTo>
                  <a:lnTo>
                    <a:pt x="341778" y="473114"/>
                  </a:lnTo>
                  <a:cubicBezTo>
                    <a:pt x="305510" y="436847"/>
                    <a:pt x="305510" y="378045"/>
                    <a:pt x="341777" y="341777"/>
                  </a:cubicBezTo>
                  <a:cubicBezTo>
                    <a:pt x="350844" y="332711"/>
                    <a:pt x="361319" y="325910"/>
                    <a:pt x="372499" y="321377"/>
                  </a:cubicBezTo>
                  <a:cubicBezTo>
                    <a:pt x="406037" y="307776"/>
                    <a:pt x="445913" y="314577"/>
                    <a:pt x="473114" y="341777"/>
                  </a:cubicBezTo>
                  <a:lnTo>
                    <a:pt x="551363" y="420027"/>
                  </a:lnTo>
                  <a:lnTo>
                    <a:pt x="553858" y="417773"/>
                  </a:lnTo>
                  <a:cubicBezTo>
                    <a:pt x="602989" y="377592"/>
                    <a:pt x="656660" y="341829"/>
                    <a:pt x="714512" y="311329"/>
                  </a:cubicBezTo>
                  <a:lnTo>
                    <a:pt x="720031" y="308768"/>
                  </a:lnTo>
                  <a:lnTo>
                    <a:pt x="678456" y="205865"/>
                  </a:lnTo>
                  <a:cubicBezTo>
                    <a:pt x="659242" y="158309"/>
                    <a:pt x="682218" y="104182"/>
                    <a:pt x="729773" y="849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B5B54F4-514F-9544-A302-6139A034E7DA}"/>
                </a:ext>
              </a:extLst>
            </p:cNvPr>
            <p:cNvGrpSpPr/>
            <p:nvPr/>
          </p:nvGrpSpPr>
          <p:grpSpPr>
            <a:xfrm>
              <a:off x="3002388" y="2139376"/>
              <a:ext cx="886516" cy="886516"/>
              <a:chOff x="1570402" y="2413068"/>
              <a:chExt cx="886516" cy="886516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47964DAC-88BA-7843-8E1C-8C5BCA3C2029}"/>
                  </a:ext>
                </a:extLst>
              </p:cNvPr>
              <p:cNvSpPr/>
              <p:nvPr/>
            </p:nvSpPr>
            <p:spPr>
              <a:xfrm>
                <a:off x="1570402" y="2413068"/>
                <a:ext cx="886516" cy="88651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98">
                <a:extLst>
                  <a:ext uri="{FF2B5EF4-FFF2-40B4-BE49-F238E27FC236}">
                    <a16:creationId xmlns:a16="http://schemas.microsoft.com/office/drawing/2014/main" id="{4FE32458-2189-EB46-8D14-6F6E291F20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4618" y="2656303"/>
                <a:ext cx="398086" cy="400044"/>
              </a:xfrm>
              <a:custGeom>
                <a:avLst/>
                <a:gdLst>
                  <a:gd name="T0" fmla="*/ 580 w 1017"/>
                  <a:gd name="T1" fmla="*/ 688 h 1018"/>
                  <a:gd name="T2" fmla="*/ 668 w 1017"/>
                  <a:gd name="T3" fmla="*/ 640 h 1018"/>
                  <a:gd name="T4" fmla="*/ 738 w 1017"/>
                  <a:gd name="T5" fmla="*/ 559 h 1018"/>
                  <a:gd name="T6" fmla="*/ 782 w 1017"/>
                  <a:gd name="T7" fmla="*/ 453 h 1018"/>
                  <a:gd name="T8" fmla="*/ 795 w 1017"/>
                  <a:gd name="T9" fmla="*/ 349 h 1018"/>
                  <a:gd name="T10" fmla="*/ 778 w 1017"/>
                  <a:gd name="T11" fmla="*/ 229 h 1018"/>
                  <a:gd name="T12" fmla="*/ 730 w 1017"/>
                  <a:gd name="T13" fmla="*/ 127 h 1018"/>
                  <a:gd name="T14" fmla="*/ 657 w 1017"/>
                  <a:gd name="T15" fmla="*/ 51 h 1018"/>
                  <a:gd name="T16" fmla="*/ 567 w 1017"/>
                  <a:gd name="T17" fmla="*/ 7 h 1018"/>
                  <a:gd name="T18" fmla="*/ 480 w 1017"/>
                  <a:gd name="T19" fmla="*/ 2 h 1018"/>
                  <a:gd name="T20" fmla="*/ 384 w 1017"/>
                  <a:gd name="T21" fmla="*/ 34 h 1018"/>
                  <a:gd name="T22" fmla="*/ 304 w 1017"/>
                  <a:gd name="T23" fmla="*/ 105 h 1018"/>
                  <a:gd name="T24" fmla="*/ 255 w 1017"/>
                  <a:gd name="T25" fmla="*/ 187 h 1018"/>
                  <a:gd name="T26" fmla="*/ 225 w 1017"/>
                  <a:gd name="T27" fmla="*/ 299 h 1018"/>
                  <a:gd name="T28" fmla="*/ 225 w 1017"/>
                  <a:gd name="T29" fmla="*/ 403 h 1018"/>
                  <a:gd name="T30" fmla="*/ 256 w 1017"/>
                  <a:gd name="T31" fmla="*/ 517 h 1018"/>
                  <a:gd name="T32" fmla="*/ 317 w 1017"/>
                  <a:gd name="T33" fmla="*/ 609 h 1018"/>
                  <a:gd name="T34" fmla="*/ 397 w 1017"/>
                  <a:gd name="T35" fmla="*/ 672 h 1018"/>
                  <a:gd name="T36" fmla="*/ 494 w 1017"/>
                  <a:gd name="T37" fmla="*/ 699 h 1018"/>
                  <a:gd name="T38" fmla="*/ 543 w 1017"/>
                  <a:gd name="T39" fmla="*/ 67 h 1018"/>
                  <a:gd name="T40" fmla="*/ 633 w 1017"/>
                  <a:gd name="T41" fmla="*/ 112 h 1018"/>
                  <a:gd name="T42" fmla="*/ 721 w 1017"/>
                  <a:gd name="T43" fmla="*/ 265 h 1018"/>
                  <a:gd name="T44" fmla="*/ 721 w 1017"/>
                  <a:gd name="T45" fmla="*/ 435 h 1018"/>
                  <a:gd name="T46" fmla="*/ 633 w 1017"/>
                  <a:gd name="T47" fmla="*/ 588 h 1018"/>
                  <a:gd name="T48" fmla="*/ 543 w 1017"/>
                  <a:gd name="T49" fmla="*/ 633 h 1018"/>
                  <a:gd name="T50" fmla="*/ 474 w 1017"/>
                  <a:gd name="T51" fmla="*/ 633 h 1018"/>
                  <a:gd name="T52" fmla="*/ 384 w 1017"/>
                  <a:gd name="T53" fmla="*/ 588 h 1018"/>
                  <a:gd name="T54" fmla="*/ 296 w 1017"/>
                  <a:gd name="T55" fmla="*/ 435 h 1018"/>
                  <a:gd name="T56" fmla="*/ 296 w 1017"/>
                  <a:gd name="T57" fmla="*/ 265 h 1018"/>
                  <a:gd name="T58" fmla="*/ 384 w 1017"/>
                  <a:gd name="T59" fmla="*/ 112 h 1018"/>
                  <a:gd name="T60" fmla="*/ 474 w 1017"/>
                  <a:gd name="T61" fmla="*/ 67 h 1018"/>
                  <a:gd name="T62" fmla="*/ 725 w 1017"/>
                  <a:gd name="T63" fmla="*/ 637 h 1018"/>
                  <a:gd name="T64" fmla="*/ 700 w 1017"/>
                  <a:gd name="T65" fmla="*/ 668 h 1018"/>
                  <a:gd name="T66" fmla="*/ 719 w 1017"/>
                  <a:gd name="T67" fmla="*/ 697 h 1018"/>
                  <a:gd name="T68" fmla="*/ 818 w 1017"/>
                  <a:gd name="T69" fmla="*/ 717 h 1018"/>
                  <a:gd name="T70" fmla="*/ 927 w 1017"/>
                  <a:gd name="T71" fmla="*/ 816 h 1018"/>
                  <a:gd name="T72" fmla="*/ 953 w 1017"/>
                  <a:gd name="T73" fmla="*/ 929 h 1018"/>
                  <a:gd name="T74" fmla="*/ 922 w 1017"/>
                  <a:gd name="T75" fmla="*/ 954 h 1018"/>
                  <a:gd name="T76" fmla="*/ 69 w 1017"/>
                  <a:gd name="T77" fmla="*/ 941 h 1018"/>
                  <a:gd name="T78" fmla="*/ 73 w 1017"/>
                  <a:gd name="T79" fmla="*/ 856 h 1018"/>
                  <a:gd name="T80" fmla="*/ 162 w 1017"/>
                  <a:gd name="T81" fmla="*/ 738 h 1018"/>
                  <a:gd name="T82" fmla="*/ 285 w 1017"/>
                  <a:gd name="T83" fmla="*/ 700 h 1018"/>
                  <a:gd name="T84" fmla="*/ 318 w 1017"/>
                  <a:gd name="T85" fmla="*/ 674 h 1018"/>
                  <a:gd name="T86" fmla="*/ 304 w 1017"/>
                  <a:gd name="T87" fmla="*/ 641 h 1018"/>
                  <a:gd name="T88" fmla="*/ 243 w 1017"/>
                  <a:gd name="T89" fmla="*/ 639 h 1018"/>
                  <a:gd name="T90" fmla="*/ 149 w 1017"/>
                  <a:gd name="T91" fmla="*/ 670 h 1018"/>
                  <a:gd name="T92" fmla="*/ 74 w 1017"/>
                  <a:gd name="T93" fmla="*/ 730 h 1018"/>
                  <a:gd name="T94" fmla="*/ 23 w 1017"/>
                  <a:gd name="T95" fmla="*/ 811 h 1018"/>
                  <a:gd name="T96" fmla="*/ 0 w 1017"/>
                  <a:gd name="T97" fmla="*/ 907 h 1018"/>
                  <a:gd name="T98" fmla="*/ 11 w 1017"/>
                  <a:gd name="T99" fmla="*/ 967 h 1018"/>
                  <a:gd name="T100" fmla="*/ 58 w 1017"/>
                  <a:gd name="T101" fmla="*/ 1010 h 1018"/>
                  <a:gd name="T102" fmla="*/ 931 w 1017"/>
                  <a:gd name="T103" fmla="*/ 1017 h 1018"/>
                  <a:gd name="T104" fmla="*/ 989 w 1017"/>
                  <a:gd name="T105" fmla="*/ 990 h 1018"/>
                  <a:gd name="T106" fmla="*/ 1017 w 1017"/>
                  <a:gd name="T107" fmla="*/ 932 h 1018"/>
                  <a:gd name="T108" fmla="*/ 1009 w 1017"/>
                  <a:gd name="T109" fmla="*/ 850 h 1018"/>
                  <a:gd name="T110" fmla="*/ 969 w 1017"/>
                  <a:gd name="T111" fmla="*/ 762 h 1018"/>
                  <a:gd name="T112" fmla="*/ 902 w 1017"/>
                  <a:gd name="T113" fmla="*/ 693 h 1018"/>
                  <a:gd name="T114" fmla="*/ 817 w 1017"/>
                  <a:gd name="T115" fmla="*/ 649 h 1018"/>
                  <a:gd name="T116" fmla="*/ 731 w 1017"/>
                  <a:gd name="T117" fmla="*/ 636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7" h="1018">
                    <a:moveTo>
                      <a:pt x="509" y="700"/>
                    </a:moveTo>
                    <a:lnTo>
                      <a:pt x="509" y="700"/>
                    </a:lnTo>
                    <a:lnTo>
                      <a:pt x="524" y="699"/>
                    </a:lnTo>
                    <a:lnTo>
                      <a:pt x="538" y="698"/>
                    </a:lnTo>
                    <a:lnTo>
                      <a:pt x="553" y="696"/>
                    </a:lnTo>
                    <a:lnTo>
                      <a:pt x="567" y="693"/>
                    </a:lnTo>
                    <a:lnTo>
                      <a:pt x="580" y="688"/>
                    </a:lnTo>
                    <a:lnTo>
                      <a:pt x="593" y="684"/>
                    </a:lnTo>
                    <a:lnTo>
                      <a:pt x="607" y="679"/>
                    </a:lnTo>
                    <a:lnTo>
                      <a:pt x="620" y="672"/>
                    </a:lnTo>
                    <a:lnTo>
                      <a:pt x="633" y="665"/>
                    </a:lnTo>
                    <a:lnTo>
                      <a:pt x="645" y="657"/>
                    </a:lnTo>
                    <a:lnTo>
                      <a:pt x="657" y="649"/>
                    </a:lnTo>
                    <a:lnTo>
                      <a:pt x="668" y="640"/>
                    </a:lnTo>
                    <a:lnTo>
                      <a:pt x="680" y="630"/>
                    </a:lnTo>
                    <a:lnTo>
                      <a:pt x="691" y="620"/>
                    </a:lnTo>
                    <a:lnTo>
                      <a:pt x="701" y="609"/>
                    </a:lnTo>
                    <a:lnTo>
                      <a:pt x="711" y="597"/>
                    </a:lnTo>
                    <a:lnTo>
                      <a:pt x="720" y="585"/>
                    </a:lnTo>
                    <a:lnTo>
                      <a:pt x="730" y="573"/>
                    </a:lnTo>
                    <a:lnTo>
                      <a:pt x="738" y="559"/>
                    </a:lnTo>
                    <a:lnTo>
                      <a:pt x="746" y="546"/>
                    </a:lnTo>
                    <a:lnTo>
                      <a:pt x="753" y="531"/>
                    </a:lnTo>
                    <a:lnTo>
                      <a:pt x="761" y="517"/>
                    </a:lnTo>
                    <a:lnTo>
                      <a:pt x="766" y="502"/>
                    </a:lnTo>
                    <a:lnTo>
                      <a:pt x="773" y="486"/>
                    </a:lnTo>
                    <a:lnTo>
                      <a:pt x="778" y="470"/>
                    </a:lnTo>
                    <a:lnTo>
                      <a:pt x="782" y="453"/>
                    </a:lnTo>
                    <a:lnTo>
                      <a:pt x="785" y="437"/>
                    </a:lnTo>
                    <a:lnTo>
                      <a:pt x="789" y="420"/>
                    </a:lnTo>
                    <a:lnTo>
                      <a:pt x="792" y="403"/>
                    </a:lnTo>
                    <a:lnTo>
                      <a:pt x="793" y="386"/>
                    </a:lnTo>
                    <a:lnTo>
                      <a:pt x="794" y="368"/>
                    </a:lnTo>
                    <a:lnTo>
                      <a:pt x="795" y="349"/>
                    </a:lnTo>
                    <a:lnTo>
                      <a:pt x="795" y="349"/>
                    </a:lnTo>
                    <a:lnTo>
                      <a:pt x="794" y="332"/>
                    </a:lnTo>
                    <a:lnTo>
                      <a:pt x="793" y="314"/>
                    </a:lnTo>
                    <a:lnTo>
                      <a:pt x="792" y="297"/>
                    </a:lnTo>
                    <a:lnTo>
                      <a:pt x="789" y="280"/>
                    </a:lnTo>
                    <a:lnTo>
                      <a:pt x="785" y="262"/>
                    </a:lnTo>
                    <a:lnTo>
                      <a:pt x="782" y="246"/>
                    </a:lnTo>
                    <a:lnTo>
                      <a:pt x="778" y="229"/>
                    </a:lnTo>
                    <a:lnTo>
                      <a:pt x="773" y="214"/>
                    </a:lnTo>
                    <a:lnTo>
                      <a:pt x="766" y="198"/>
                    </a:lnTo>
                    <a:lnTo>
                      <a:pt x="761" y="183"/>
                    </a:lnTo>
                    <a:lnTo>
                      <a:pt x="753" y="168"/>
                    </a:lnTo>
                    <a:lnTo>
                      <a:pt x="746" y="154"/>
                    </a:lnTo>
                    <a:lnTo>
                      <a:pt x="738" y="140"/>
                    </a:lnTo>
                    <a:lnTo>
                      <a:pt x="730" y="127"/>
                    </a:lnTo>
                    <a:lnTo>
                      <a:pt x="720" y="114"/>
                    </a:lnTo>
                    <a:lnTo>
                      <a:pt x="711" y="103"/>
                    </a:lnTo>
                    <a:lnTo>
                      <a:pt x="701" y="91"/>
                    </a:lnTo>
                    <a:lnTo>
                      <a:pt x="691" y="80"/>
                    </a:lnTo>
                    <a:lnTo>
                      <a:pt x="679" y="69"/>
                    </a:lnTo>
                    <a:lnTo>
                      <a:pt x="668" y="60"/>
                    </a:lnTo>
                    <a:lnTo>
                      <a:pt x="657" y="51"/>
                    </a:lnTo>
                    <a:lnTo>
                      <a:pt x="645" y="43"/>
                    </a:lnTo>
                    <a:lnTo>
                      <a:pt x="633" y="35"/>
                    </a:lnTo>
                    <a:lnTo>
                      <a:pt x="620" y="27"/>
                    </a:lnTo>
                    <a:lnTo>
                      <a:pt x="607" y="21"/>
                    </a:lnTo>
                    <a:lnTo>
                      <a:pt x="593" y="16"/>
                    </a:lnTo>
                    <a:lnTo>
                      <a:pt x="580" y="11"/>
                    </a:lnTo>
                    <a:lnTo>
                      <a:pt x="567" y="7"/>
                    </a:lnTo>
                    <a:lnTo>
                      <a:pt x="553" y="4"/>
                    </a:lnTo>
                    <a:lnTo>
                      <a:pt x="538" y="2"/>
                    </a:lnTo>
                    <a:lnTo>
                      <a:pt x="524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494" y="1"/>
                    </a:lnTo>
                    <a:lnTo>
                      <a:pt x="480" y="2"/>
                    </a:lnTo>
                    <a:lnTo>
                      <a:pt x="466" y="4"/>
                    </a:lnTo>
                    <a:lnTo>
                      <a:pt x="452" y="7"/>
                    </a:lnTo>
                    <a:lnTo>
                      <a:pt x="438" y="10"/>
                    </a:lnTo>
                    <a:lnTo>
                      <a:pt x="424" y="16"/>
                    </a:lnTo>
                    <a:lnTo>
                      <a:pt x="411" y="21"/>
                    </a:lnTo>
                    <a:lnTo>
                      <a:pt x="397" y="27"/>
                    </a:lnTo>
                    <a:lnTo>
                      <a:pt x="384" y="34"/>
                    </a:lnTo>
                    <a:lnTo>
                      <a:pt x="372" y="43"/>
                    </a:lnTo>
                    <a:lnTo>
                      <a:pt x="359" y="51"/>
                    </a:lnTo>
                    <a:lnTo>
                      <a:pt x="348" y="60"/>
                    </a:lnTo>
                    <a:lnTo>
                      <a:pt x="336" y="70"/>
                    </a:lnTo>
                    <a:lnTo>
                      <a:pt x="325" y="81"/>
                    </a:lnTo>
                    <a:lnTo>
                      <a:pt x="314" y="93"/>
                    </a:lnTo>
                    <a:lnTo>
                      <a:pt x="304" y="105"/>
                    </a:lnTo>
                    <a:lnTo>
                      <a:pt x="304" y="105"/>
                    </a:lnTo>
                    <a:lnTo>
                      <a:pt x="294" y="118"/>
                    </a:lnTo>
                    <a:lnTo>
                      <a:pt x="285" y="130"/>
                    </a:lnTo>
                    <a:lnTo>
                      <a:pt x="277" y="144"/>
                    </a:lnTo>
                    <a:lnTo>
                      <a:pt x="269" y="158"/>
                    </a:lnTo>
                    <a:lnTo>
                      <a:pt x="262" y="172"/>
                    </a:lnTo>
                    <a:lnTo>
                      <a:pt x="255" y="187"/>
                    </a:lnTo>
                    <a:lnTo>
                      <a:pt x="249" y="202"/>
                    </a:lnTo>
                    <a:lnTo>
                      <a:pt x="244" y="217"/>
                    </a:lnTo>
                    <a:lnTo>
                      <a:pt x="238" y="233"/>
                    </a:lnTo>
                    <a:lnTo>
                      <a:pt x="234" y="250"/>
                    </a:lnTo>
                    <a:lnTo>
                      <a:pt x="231" y="266"/>
                    </a:lnTo>
                    <a:lnTo>
                      <a:pt x="227" y="282"/>
                    </a:lnTo>
                    <a:lnTo>
                      <a:pt x="225" y="299"/>
                    </a:lnTo>
                    <a:lnTo>
                      <a:pt x="223" y="315"/>
                    </a:lnTo>
                    <a:lnTo>
                      <a:pt x="223" y="332"/>
                    </a:lnTo>
                    <a:lnTo>
                      <a:pt x="222" y="349"/>
                    </a:lnTo>
                    <a:lnTo>
                      <a:pt x="222" y="349"/>
                    </a:lnTo>
                    <a:lnTo>
                      <a:pt x="223" y="368"/>
                    </a:lnTo>
                    <a:lnTo>
                      <a:pt x="224" y="386"/>
                    </a:lnTo>
                    <a:lnTo>
                      <a:pt x="225" y="403"/>
                    </a:lnTo>
                    <a:lnTo>
                      <a:pt x="229" y="420"/>
                    </a:lnTo>
                    <a:lnTo>
                      <a:pt x="232" y="437"/>
                    </a:lnTo>
                    <a:lnTo>
                      <a:pt x="235" y="453"/>
                    </a:lnTo>
                    <a:lnTo>
                      <a:pt x="239" y="470"/>
                    </a:lnTo>
                    <a:lnTo>
                      <a:pt x="245" y="486"/>
                    </a:lnTo>
                    <a:lnTo>
                      <a:pt x="251" y="502"/>
                    </a:lnTo>
                    <a:lnTo>
                      <a:pt x="256" y="517"/>
                    </a:lnTo>
                    <a:lnTo>
                      <a:pt x="264" y="531"/>
                    </a:lnTo>
                    <a:lnTo>
                      <a:pt x="271" y="546"/>
                    </a:lnTo>
                    <a:lnTo>
                      <a:pt x="279" y="559"/>
                    </a:lnTo>
                    <a:lnTo>
                      <a:pt x="288" y="573"/>
                    </a:lnTo>
                    <a:lnTo>
                      <a:pt x="297" y="585"/>
                    </a:lnTo>
                    <a:lnTo>
                      <a:pt x="306" y="597"/>
                    </a:lnTo>
                    <a:lnTo>
                      <a:pt x="317" y="609"/>
                    </a:lnTo>
                    <a:lnTo>
                      <a:pt x="326" y="620"/>
                    </a:lnTo>
                    <a:lnTo>
                      <a:pt x="337" y="630"/>
                    </a:lnTo>
                    <a:lnTo>
                      <a:pt x="349" y="640"/>
                    </a:lnTo>
                    <a:lnTo>
                      <a:pt x="361" y="649"/>
                    </a:lnTo>
                    <a:lnTo>
                      <a:pt x="372" y="657"/>
                    </a:lnTo>
                    <a:lnTo>
                      <a:pt x="384" y="665"/>
                    </a:lnTo>
                    <a:lnTo>
                      <a:pt x="397" y="672"/>
                    </a:lnTo>
                    <a:lnTo>
                      <a:pt x="410" y="679"/>
                    </a:lnTo>
                    <a:lnTo>
                      <a:pt x="424" y="684"/>
                    </a:lnTo>
                    <a:lnTo>
                      <a:pt x="437" y="688"/>
                    </a:lnTo>
                    <a:lnTo>
                      <a:pt x="451" y="693"/>
                    </a:lnTo>
                    <a:lnTo>
                      <a:pt x="465" y="696"/>
                    </a:lnTo>
                    <a:lnTo>
                      <a:pt x="480" y="698"/>
                    </a:lnTo>
                    <a:lnTo>
                      <a:pt x="494" y="699"/>
                    </a:lnTo>
                    <a:lnTo>
                      <a:pt x="509" y="700"/>
                    </a:lnTo>
                    <a:lnTo>
                      <a:pt x="509" y="700"/>
                    </a:lnTo>
                    <a:close/>
                    <a:moveTo>
                      <a:pt x="509" y="64"/>
                    </a:moveTo>
                    <a:lnTo>
                      <a:pt x="509" y="64"/>
                    </a:lnTo>
                    <a:lnTo>
                      <a:pt x="520" y="64"/>
                    </a:lnTo>
                    <a:lnTo>
                      <a:pt x="531" y="65"/>
                    </a:lnTo>
                    <a:lnTo>
                      <a:pt x="543" y="67"/>
                    </a:lnTo>
                    <a:lnTo>
                      <a:pt x="554" y="69"/>
                    </a:lnTo>
                    <a:lnTo>
                      <a:pt x="564" y="73"/>
                    </a:lnTo>
                    <a:lnTo>
                      <a:pt x="575" y="77"/>
                    </a:lnTo>
                    <a:lnTo>
                      <a:pt x="585" y="81"/>
                    </a:lnTo>
                    <a:lnTo>
                      <a:pt x="596" y="87"/>
                    </a:lnTo>
                    <a:lnTo>
                      <a:pt x="615" y="98"/>
                    </a:lnTo>
                    <a:lnTo>
                      <a:pt x="633" y="112"/>
                    </a:lnTo>
                    <a:lnTo>
                      <a:pt x="650" y="129"/>
                    </a:lnTo>
                    <a:lnTo>
                      <a:pt x="666" y="148"/>
                    </a:lnTo>
                    <a:lnTo>
                      <a:pt x="680" y="168"/>
                    </a:lnTo>
                    <a:lnTo>
                      <a:pt x="693" y="190"/>
                    </a:lnTo>
                    <a:lnTo>
                      <a:pt x="704" y="213"/>
                    </a:lnTo>
                    <a:lnTo>
                      <a:pt x="714" y="239"/>
                    </a:lnTo>
                    <a:lnTo>
                      <a:pt x="721" y="265"/>
                    </a:lnTo>
                    <a:lnTo>
                      <a:pt x="726" y="293"/>
                    </a:lnTo>
                    <a:lnTo>
                      <a:pt x="730" y="320"/>
                    </a:lnTo>
                    <a:lnTo>
                      <a:pt x="731" y="349"/>
                    </a:lnTo>
                    <a:lnTo>
                      <a:pt x="731" y="349"/>
                    </a:lnTo>
                    <a:lnTo>
                      <a:pt x="730" y="379"/>
                    </a:lnTo>
                    <a:lnTo>
                      <a:pt x="726" y="407"/>
                    </a:lnTo>
                    <a:lnTo>
                      <a:pt x="721" y="435"/>
                    </a:lnTo>
                    <a:lnTo>
                      <a:pt x="714" y="461"/>
                    </a:lnTo>
                    <a:lnTo>
                      <a:pt x="704" y="486"/>
                    </a:lnTo>
                    <a:lnTo>
                      <a:pt x="693" y="509"/>
                    </a:lnTo>
                    <a:lnTo>
                      <a:pt x="680" y="532"/>
                    </a:lnTo>
                    <a:lnTo>
                      <a:pt x="666" y="552"/>
                    </a:lnTo>
                    <a:lnTo>
                      <a:pt x="650" y="570"/>
                    </a:lnTo>
                    <a:lnTo>
                      <a:pt x="633" y="588"/>
                    </a:lnTo>
                    <a:lnTo>
                      <a:pt x="615" y="602"/>
                    </a:lnTo>
                    <a:lnTo>
                      <a:pt x="596" y="613"/>
                    </a:lnTo>
                    <a:lnTo>
                      <a:pt x="585" y="619"/>
                    </a:lnTo>
                    <a:lnTo>
                      <a:pt x="575" y="623"/>
                    </a:lnTo>
                    <a:lnTo>
                      <a:pt x="564" y="627"/>
                    </a:lnTo>
                    <a:lnTo>
                      <a:pt x="554" y="630"/>
                    </a:lnTo>
                    <a:lnTo>
                      <a:pt x="543" y="633"/>
                    </a:lnTo>
                    <a:lnTo>
                      <a:pt x="531" y="635"/>
                    </a:lnTo>
                    <a:lnTo>
                      <a:pt x="520" y="636"/>
                    </a:lnTo>
                    <a:lnTo>
                      <a:pt x="509" y="636"/>
                    </a:lnTo>
                    <a:lnTo>
                      <a:pt x="509" y="636"/>
                    </a:lnTo>
                    <a:lnTo>
                      <a:pt x="497" y="636"/>
                    </a:lnTo>
                    <a:lnTo>
                      <a:pt x="486" y="635"/>
                    </a:lnTo>
                    <a:lnTo>
                      <a:pt x="474" y="633"/>
                    </a:lnTo>
                    <a:lnTo>
                      <a:pt x="464" y="630"/>
                    </a:lnTo>
                    <a:lnTo>
                      <a:pt x="453" y="627"/>
                    </a:lnTo>
                    <a:lnTo>
                      <a:pt x="442" y="623"/>
                    </a:lnTo>
                    <a:lnTo>
                      <a:pt x="432" y="619"/>
                    </a:lnTo>
                    <a:lnTo>
                      <a:pt x="422" y="613"/>
                    </a:lnTo>
                    <a:lnTo>
                      <a:pt x="402" y="602"/>
                    </a:lnTo>
                    <a:lnTo>
                      <a:pt x="384" y="588"/>
                    </a:lnTo>
                    <a:lnTo>
                      <a:pt x="367" y="570"/>
                    </a:lnTo>
                    <a:lnTo>
                      <a:pt x="351" y="552"/>
                    </a:lnTo>
                    <a:lnTo>
                      <a:pt x="337" y="532"/>
                    </a:lnTo>
                    <a:lnTo>
                      <a:pt x="324" y="509"/>
                    </a:lnTo>
                    <a:lnTo>
                      <a:pt x="313" y="486"/>
                    </a:lnTo>
                    <a:lnTo>
                      <a:pt x="304" y="461"/>
                    </a:lnTo>
                    <a:lnTo>
                      <a:pt x="296" y="435"/>
                    </a:lnTo>
                    <a:lnTo>
                      <a:pt x="291" y="407"/>
                    </a:lnTo>
                    <a:lnTo>
                      <a:pt x="288" y="379"/>
                    </a:lnTo>
                    <a:lnTo>
                      <a:pt x="285" y="349"/>
                    </a:lnTo>
                    <a:lnTo>
                      <a:pt x="285" y="349"/>
                    </a:lnTo>
                    <a:lnTo>
                      <a:pt x="288" y="320"/>
                    </a:lnTo>
                    <a:lnTo>
                      <a:pt x="291" y="293"/>
                    </a:lnTo>
                    <a:lnTo>
                      <a:pt x="296" y="265"/>
                    </a:lnTo>
                    <a:lnTo>
                      <a:pt x="304" y="239"/>
                    </a:lnTo>
                    <a:lnTo>
                      <a:pt x="313" y="213"/>
                    </a:lnTo>
                    <a:lnTo>
                      <a:pt x="324" y="190"/>
                    </a:lnTo>
                    <a:lnTo>
                      <a:pt x="337" y="168"/>
                    </a:lnTo>
                    <a:lnTo>
                      <a:pt x="351" y="148"/>
                    </a:lnTo>
                    <a:lnTo>
                      <a:pt x="367" y="129"/>
                    </a:lnTo>
                    <a:lnTo>
                      <a:pt x="384" y="112"/>
                    </a:lnTo>
                    <a:lnTo>
                      <a:pt x="402" y="98"/>
                    </a:lnTo>
                    <a:lnTo>
                      <a:pt x="422" y="87"/>
                    </a:lnTo>
                    <a:lnTo>
                      <a:pt x="432" y="81"/>
                    </a:lnTo>
                    <a:lnTo>
                      <a:pt x="442" y="77"/>
                    </a:lnTo>
                    <a:lnTo>
                      <a:pt x="453" y="73"/>
                    </a:lnTo>
                    <a:lnTo>
                      <a:pt x="464" y="69"/>
                    </a:lnTo>
                    <a:lnTo>
                      <a:pt x="474" y="67"/>
                    </a:lnTo>
                    <a:lnTo>
                      <a:pt x="486" y="65"/>
                    </a:lnTo>
                    <a:lnTo>
                      <a:pt x="497" y="64"/>
                    </a:lnTo>
                    <a:lnTo>
                      <a:pt x="509" y="64"/>
                    </a:lnTo>
                    <a:lnTo>
                      <a:pt x="509" y="64"/>
                    </a:lnTo>
                    <a:close/>
                    <a:moveTo>
                      <a:pt x="731" y="636"/>
                    </a:moveTo>
                    <a:lnTo>
                      <a:pt x="731" y="636"/>
                    </a:lnTo>
                    <a:lnTo>
                      <a:pt x="725" y="637"/>
                    </a:lnTo>
                    <a:lnTo>
                      <a:pt x="719" y="639"/>
                    </a:lnTo>
                    <a:lnTo>
                      <a:pt x="714" y="641"/>
                    </a:lnTo>
                    <a:lnTo>
                      <a:pt x="709" y="645"/>
                    </a:lnTo>
                    <a:lnTo>
                      <a:pt x="705" y="650"/>
                    </a:lnTo>
                    <a:lnTo>
                      <a:pt x="702" y="655"/>
                    </a:lnTo>
                    <a:lnTo>
                      <a:pt x="700" y="662"/>
                    </a:lnTo>
                    <a:lnTo>
                      <a:pt x="700" y="668"/>
                    </a:lnTo>
                    <a:lnTo>
                      <a:pt x="700" y="668"/>
                    </a:lnTo>
                    <a:lnTo>
                      <a:pt x="700" y="674"/>
                    </a:lnTo>
                    <a:lnTo>
                      <a:pt x="702" y="680"/>
                    </a:lnTo>
                    <a:lnTo>
                      <a:pt x="705" y="685"/>
                    </a:lnTo>
                    <a:lnTo>
                      <a:pt x="709" y="691"/>
                    </a:lnTo>
                    <a:lnTo>
                      <a:pt x="714" y="694"/>
                    </a:lnTo>
                    <a:lnTo>
                      <a:pt x="719" y="697"/>
                    </a:lnTo>
                    <a:lnTo>
                      <a:pt x="725" y="699"/>
                    </a:lnTo>
                    <a:lnTo>
                      <a:pt x="731" y="700"/>
                    </a:lnTo>
                    <a:lnTo>
                      <a:pt x="731" y="700"/>
                    </a:lnTo>
                    <a:lnTo>
                      <a:pt x="754" y="701"/>
                    </a:lnTo>
                    <a:lnTo>
                      <a:pt x="776" y="705"/>
                    </a:lnTo>
                    <a:lnTo>
                      <a:pt x="797" y="710"/>
                    </a:lnTo>
                    <a:lnTo>
                      <a:pt x="818" y="717"/>
                    </a:lnTo>
                    <a:lnTo>
                      <a:pt x="837" y="727"/>
                    </a:lnTo>
                    <a:lnTo>
                      <a:pt x="855" y="738"/>
                    </a:lnTo>
                    <a:lnTo>
                      <a:pt x="872" y="751"/>
                    </a:lnTo>
                    <a:lnTo>
                      <a:pt x="888" y="765"/>
                    </a:lnTo>
                    <a:lnTo>
                      <a:pt x="903" y="781"/>
                    </a:lnTo>
                    <a:lnTo>
                      <a:pt x="915" y="798"/>
                    </a:lnTo>
                    <a:lnTo>
                      <a:pt x="927" y="816"/>
                    </a:lnTo>
                    <a:lnTo>
                      <a:pt x="937" y="835"/>
                    </a:lnTo>
                    <a:lnTo>
                      <a:pt x="944" y="856"/>
                    </a:lnTo>
                    <a:lnTo>
                      <a:pt x="950" y="877"/>
                    </a:lnTo>
                    <a:lnTo>
                      <a:pt x="953" y="900"/>
                    </a:lnTo>
                    <a:lnTo>
                      <a:pt x="954" y="922"/>
                    </a:lnTo>
                    <a:lnTo>
                      <a:pt x="954" y="922"/>
                    </a:lnTo>
                    <a:lnTo>
                      <a:pt x="953" y="929"/>
                    </a:lnTo>
                    <a:lnTo>
                      <a:pt x="952" y="935"/>
                    </a:lnTo>
                    <a:lnTo>
                      <a:pt x="949" y="941"/>
                    </a:lnTo>
                    <a:lnTo>
                      <a:pt x="944" y="945"/>
                    </a:lnTo>
                    <a:lnTo>
                      <a:pt x="940" y="949"/>
                    </a:lnTo>
                    <a:lnTo>
                      <a:pt x="935" y="951"/>
                    </a:lnTo>
                    <a:lnTo>
                      <a:pt x="928" y="953"/>
                    </a:lnTo>
                    <a:lnTo>
                      <a:pt x="922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89" y="953"/>
                    </a:lnTo>
                    <a:lnTo>
                      <a:pt x="83" y="951"/>
                    </a:lnTo>
                    <a:lnTo>
                      <a:pt x="77" y="949"/>
                    </a:lnTo>
                    <a:lnTo>
                      <a:pt x="73" y="945"/>
                    </a:lnTo>
                    <a:lnTo>
                      <a:pt x="69" y="941"/>
                    </a:lnTo>
                    <a:lnTo>
                      <a:pt x="65" y="935"/>
                    </a:lnTo>
                    <a:lnTo>
                      <a:pt x="64" y="929"/>
                    </a:lnTo>
                    <a:lnTo>
                      <a:pt x="63" y="922"/>
                    </a:lnTo>
                    <a:lnTo>
                      <a:pt x="63" y="922"/>
                    </a:lnTo>
                    <a:lnTo>
                      <a:pt x="64" y="900"/>
                    </a:lnTo>
                    <a:lnTo>
                      <a:pt x="68" y="877"/>
                    </a:lnTo>
                    <a:lnTo>
                      <a:pt x="73" y="856"/>
                    </a:lnTo>
                    <a:lnTo>
                      <a:pt x="81" y="835"/>
                    </a:lnTo>
                    <a:lnTo>
                      <a:pt x="90" y="816"/>
                    </a:lnTo>
                    <a:lnTo>
                      <a:pt x="101" y="798"/>
                    </a:lnTo>
                    <a:lnTo>
                      <a:pt x="114" y="781"/>
                    </a:lnTo>
                    <a:lnTo>
                      <a:pt x="129" y="765"/>
                    </a:lnTo>
                    <a:lnTo>
                      <a:pt x="145" y="751"/>
                    </a:lnTo>
                    <a:lnTo>
                      <a:pt x="162" y="738"/>
                    </a:lnTo>
                    <a:lnTo>
                      <a:pt x="180" y="727"/>
                    </a:lnTo>
                    <a:lnTo>
                      <a:pt x="200" y="717"/>
                    </a:lnTo>
                    <a:lnTo>
                      <a:pt x="220" y="710"/>
                    </a:lnTo>
                    <a:lnTo>
                      <a:pt x="241" y="705"/>
                    </a:lnTo>
                    <a:lnTo>
                      <a:pt x="263" y="701"/>
                    </a:lnTo>
                    <a:lnTo>
                      <a:pt x="285" y="700"/>
                    </a:lnTo>
                    <a:lnTo>
                      <a:pt x="285" y="700"/>
                    </a:lnTo>
                    <a:lnTo>
                      <a:pt x="292" y="699"/>
                    </a:lnTo>
                    <a:lnTo>
                      <a:pt x="298" y="697"/>
                    </a:lnTo>
                    <a:lnTo>
                      <a:pt x="304" y="694"/>
                    </a:lnTo>
                    <a:lnTo>
                      <a:pt x="308" y="691"/>
                    </a:lnTo>
                    <a:lnTo>
                      <a:pt x="312" y="685"/>
                    </a:lnTo>
                    <a:lnTo>
                      <a:pt x="315" y="680"/>
                    </a:lnTo>
                    <a:lnTo>
                      <a:pt x="318" y="674"/>
                    </a:lnTo>
                    <a:lnTo>
                      <a:pt x="318" y="668"/>
                    </a:lnTo>
                    <a:lnTo>
                      <a:pt x="318" y="668"/>
                    </a:lnTo>
                    <a:lnTo>
                      <a:pt x="318" y="662"/>
                    </a:lnTo>
                    <a:lnTo>
                      <a:pt x="315" y="655"/>
                    </a:lnTo>
                    <a:lnTo>
                      <a:pt x="312" y="650"/>
                    </a:lnTo>
                    <a:lnTo>
                      <a:pt x="308" y="645"/>
                    </a:lnTo>
                    <a:lnTo>
                      <a:pt x="304" y="641"/>
                    </a:lnTo>
                    <a:lnTo>
                      <a:pt x="298" y="639"/>
                    </a:lnTo>
                    <a:lnTo>
                      <a:pt x="292" y="637"/>
                    </a:lnTo>
                    <a:lnTo>
                      <a:pt x="285" y="636"/>
                    </a:lnTo>
                    <a:lnTo>
                      <a:pt x="285" y="636"/>
                    </a:lnTo>
                    <a:lnTo>
                      <a:pt x="271" y="637"/>
                    </a:lnTo>
                    <a:lnTo>
                      <a:pt x="256" y="638"/>
                    </a:lnTo>
                    <a:lnTo>
                      <a:pt x="243" y="639"/>
                    </a:lnTo>
                    <a:lnTo>
                      <a:pt x="229" y="642"/>
                    </a:lnTo>
                    <a:lnTo>
                      <a:pt x="215" y="645"/>
                    </a:lnTo>
                    <a:lnTo>
                      <a:pt x="201" y="649"/>
                    </a:lnTo>
                    <a:lnTo>
                      <a:pt x="188" y="653"/>
                    </a:lnTo>
                    <a:lnTo>
                      <a:pt x="175" y="658"/>
                    </a:lnTo>
                    <a:lnTo>
                      <a:pt x="162" y="665"/>
                    </a:lnTo>
                    <a:lnTo>
                      <a:pt x="149" y="670"/>
                    </a:lnTo>
                    <a:lnTo>
                      <a:pt x="137" y="678"/>
                    </a:lnTo>
                    <a:lnTo>
                      <a:pt x="126" y="685"/>
                    </a:lnTo>
                    <a:lnTo>
                      <a:pt x="115" y="693"/>
                    </a:lnTo>
                    <a:lnTo>
                      <a:pt x="104" y="701"/>
                    </a:lnTo>
                    <a:lnTo>
                      <a:pt x="93" y="711"/>
                    </a:lnTo>
                    <a:lnTo>
                      <a:pt x="84" y="720"/>
                    </a:lnTo>
                    <a:lnTo>
                      <a:pt x="74" y="730"/>
                    </a:lnTo>
                    <a:lnTo>
                      <a:pt x="65" y="740"/>
                    </a:lnTo>
                    <a:lnTo>
                      <a:pt x="57" y="751"/>
                    </a:lnTo>
                    <a:lnTo>
                      <a:pt x="48" y="762"/>
                    </a:lnTo>
                    <a:lnTo>
                      <a:pt x="41" y="774"/>
                    </a:lnTo>
                    <a:lnTo>
                      <a:pt x="34" y="786"/>
                    </a:lnTo>
                    <a:lnTo>
                      <a:pt x="28" y="798"/>
                    </a:lnTo>
                    <a:lnTo>
                      <a:pt x="23" y="811"/>
                    </a:lnTo>
                    <a:lnTo>
                      <a:pt x="17" y="824"/>
                    </a:lnTo>
                    <a:lnTo>
                      <a:pt x="13" y="838"/>
                    </a:lnTo>
                    <a:lnTo>
                      <a:pt x="9" y="850"/>
                    </a:lnTo>
                    <a:lnTo>
                      <a:pt x="5" y="864"/>
                    </a:lnTo>
                    <a:lnTo>
                      <a:pt x="3" y="878"/>
                    </a:lnTo>
                    <a:lnTo>
                      <a:pt x="1" y="893"/>
                    </a:lnTo>
                    <a:lnTo>
                      <a:pt x="0" y="907"/>
                    </a:lnTo>
                    <a:lnTo>
                      <a:pt x="0" y="922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2"/>
                    </a:lnTo>
                    <a:lnTo>
                      <a:pt x="4" y="950"/>
                    </a:lnTo>
                    <a:lnTo>
                      <a:pt x="8" y="960"/>
                    </a:lnTo>
                    <a:lnTo>
                      <a:pt x="11" y="967"/>
                    </a:lnTo>
                    <a:lnTo>
                      <a:pt x="16" y="976"/>
                    </a:lnTo>
                    <a:lnTo>
                      <a:pt x="21" y="983"/>
                    </a:lnTo>
                    <a:lnTo>
                      <a:pt x="28" y="990"/>
                    </a:lnTo>
                    <a:lnTo>
                      <a:pt x="34" y="996"/>
                    </a:lnTo>
                    <a:lnTo>
                      <a:pt x="42" y="1002"/>
                    </a:lnTo>
                    <a:lnTo>
                      <a:pt x="49" y="1006"/>
                    </a:lnTo>
                    <a:lnTo>
                      <a:pt x="58" y="1010"/>
                    </a:lnTo>
                    <a:lnTo>
                      <a:pt x="67" y="1014"/>
                    </a:lnTo>
                    <a:lnTo>
                      <a:pt x="76" y="1016"/>
                    </a:lnTo>
                    <a:lnTo>
                      <a:pt x="86" y="1017"/>
                    </a:lnTo>
                    <a:lnTo>
                      <a:pt x="96" y="1018"/>
                    </a:lnTo>
                    <a:lnTo>
                      <a:pt x="922" y="1018"/>
                    </a:lnTo>
                    <a:lnTo>
                      <a:pt x="922" y="1018"/>
                    </a:lnTo>
                    <a:lnTo>
                      <a:pt x="931" y="1017"/>
                    </a:lnTo>
                    <a:lnTo>
                      <a:pt x="941" y="1016"/>
                    </a:lnTo>
                    <a:lnTo>
                      <a:pt x="951" y="1014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2"/>
                    </a:lnTo>
                    <a:lnTo>
                      <a:pt x="983" y="996"/>
                    </a:lnTo>
                    <a:lnTo>
                      <a:pt x="989" y="990"/>
                    </a:lnTo>
                    <a:lnTo>
                      <a:pt x="996" y="983"/>
                    </a:lnTo>
                    <a:lnTo>
                      <a:pt x="1001" y="976"/>
                    </a:lnTo>
                    <a:lnTo>
                      <a:pt x="1006" y="967"/>
                    </a:lnTo>
                    <a:lnTo>
                      <a:pt x="1010" y="960"/>
                    </a:lnTo>
                    <a:lnTo>
                      <a:pt x="1013" y="950"/>
                    </a:lnTo>
                    <a:lnTo>
                      <a:pt x="1015" y="942"/>
                    </a:lnTo>
                    <a:lnTo>
                      <a:pt x="1017" y="932"/>
                    </a:lnTo>
                    <a:lnTo>
                      <a:pt x="1017" y="922"/>
                    </a:lnTo>
                    <a:lnTo>
                      <a:pt x="1017" y="922"/>
                    </a:lnTo>
                    <a:lnTo>
                      <a:pt x="1017" y="907"/>
                    </a:lnTo>
                    <a:lnTo>
                      <a:pt x="1016" y="893"/>
                    </a:lnTo>
                    <a:lnTo>
                      <a:pt x="1014" y="878"/>
                    </a:lnTo>
                    <a:lnTo>
                      <a:pt x="1012" y="864"/>
                    </a:lnTo>
                    <a:lnTo>
                      <a:pt x="1009" y="850"/>
                    </a:lnTo>
                    <a:lnTo>
                      <a:pt x="1004" y="838"/>
                    </a:lnTo>
                    <a:lnTo>
                      <a:pt x="1000" y="824"/>
                    </a:lnTo>
                    <a:lnTo>
                      <a:pt x="995" y="811"/>
                    </a:lnTo>
                    <a:lnTo>
                      <a:pt x="989" y="798"/>
                    </a:lnTo>
                    <a:lnTo>
                      <a:pt x="983" y="786"/>
                    </a:lnTo>
                    <a:lnTo>
                      <a:pt x="976" y="774"/>
                    </a:lnTo>
                    <a:lnTo>
                      <a:pt x="969" y="762"/>
                    </a:lnTo>
                    <a:lnTo>
                      <a:pt x="960" y="751"/>
                    </a:lnTo>
                    <a:lnTo>
                      <a:pt x="952" y="740"/>
                    </a:lnTo>
                    <a:lnTo>
                      <a:pt x="943" y="730"/>
                    </a:lnTo>
                    <a:lnTo>
                      <a:pt x="933" y="720"/>
                    </a:lnTo>
                    <a:lnTo>
                      <a:pt x="924" y="711"/>
                    </a:lnTo>
                    <a:lnTo>
                      <a:pt x="913" y="701"/>
                    </a:lnTo>
                    <a:lnTo>
                      <a:pt x="902" y="693"/>
                    </a:lnTo>
                    <a:lnTo>
                      <a:pt x="892" y="685"/>
                    </a:lnTo>
                    <a:lnTo>
                      <a:pt x="880" y="678"/>
                    </a:lnTo>
                    <a:lnTo>
                      <a:pt x="868" y="670"/>
                    </a:lnTo>
                    <a:lnTo>
                      <a:pt x="855" y="665"/>
                    </a:lnTo>
                    <a:lnTo>
                      <a:pt x="842" y="658"/>
                    </a:lnTo>
                    <a:lnTo>
                      <a:pt x="829" y="653"/>
                    </a:lnTo>
                    <a:lnTo>
                      <a:pt x="817" y="649"/>
                    </a:lnTo>
                    <a:lnTo>
                      <a:pt x="803" y="645"/>
                    </a:lnTo>
                    <a:lnTo>
                      <a:pt x="789" y="642"/>
                    </a:lnTo>
                    <a:lnTo>
                      <a:pt x="775" y="639"/>
                    </a:lnTo>
                    <a:lnTo>
                      <a:pt x="761" y="638"/>
                    </a:lnTo>
                    <a:lnTo>
                      <a:pt x="746" y="637"/>
                    </a:lnTo>
                    <a:lnTo>
                      <a:pt x="731" y="636"/>
                    </a:lnTo>
                    <a:lnTo>
                      <a:pt x="731" y="6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0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任意多边形 60">
              <a:extLst>
                <a:ext uri="{FF2B5EF4-FFF2-40B4-BE49-F238E27FC236}">
                  <a16:creationId xmlns:a16="http://schemas.microsoft.com/office/drawing/2014/main" id="{024A6E9F-FBE8-B54A-A22D-884CD167483A}"/>
                </a:ext>
              </a:extLst>
            </p:cNvPr>
            <p:cNvSpPr/>
            <p:nvPr/>
          </p:nvSpPr>
          <p:spPr>
            <a:xfrm>
              <a:off x="5255032" y="1731023"/>
              <a:ext cx="1703222" cy="1703222"/>
            </a:xfrm>
            <a:custGeom>
              <a:avLst/>
              <a:gdLst>
                <a:gd name="connsiteX0" fmla="*/ 885717 w 2333806"/>
                <a:gd name="connsiteY0" fmla="*/ 470942 h 2333807"/>
                <a:gd name="connsiteX1" fmla="*/ 470942 w 2333806"/>
                <a:gd name="connsiteY1" fmla="*/ 1448090 h 2333807"/>
                <a:gd name="connsiteX2" fmla="*/ 1448090 w 2333806"/>
                <a:gd name="connsiteY2" fmla="*/ 1862864 h 2333807"/>
                <a:gd name="connsiteX3" fmla="*/ 1862864 w 2333806"/>
                <a:gd name="connsiteY3" fmla="*/ 885717 h 2333807"/>
                <a:gd name="connsiteX4" fmla="*/ 885717 w 2333806"/>
                <a:gd name="connsiteY4" fmla="*/ 470942 h 2333807"/>
                <a:gd name="connsiteX5" fmla="*/ 729773 w 2333806"/>
                <a:gd name="connsiteY5" fmla="*/ 84969 h 2333807"/>
                <a:gd name="connsiteX6" fmla="*/ 850669 w 2333806"/>
                <a:gd name="connsiteY6" fmla="*/ 136286 h 2333807"/>
                <a:gd name="connsiteX7" fmla="*/ 892245 w 2333806"/>
                <a:gd name="connsiteY7" fmla="*/ 239189 h 2333807"/>
                <a:gd name="connsiteX8" fmla="*/ 897994 w 2333806"/>
                <a:gd name="connsiteY8" fmla="*/ 237197 h 2333807"/>
                <a:gd name="connsiteX9" fmla="*/ 992578 w 2333806"/>
                <a:gd name="connsiteY9" fmla="*/ 214799 h 2333807"/>
                <a:gd name="connsiteX10" fmla="*/ 1074034 w 2333806"/>
                <a:gd name="connsiteY10" fmla="*/ 203959 h 2333807"/>
                <a:gd name="connsiteX11" fmla="*/ 1074034 w 2333806"/>
                <a:gd name="connsiteY11" fmla="*/ 92869 h 2333807"/>
                <a:gd name="connsiteX12" fmla="*/ 1130754 w 2333806"/>
                <a:gd name="connsiteY12" fmla="*/ 7298 h 2333807"/>
                <a:gd name="connsiteX13" fmla="*/ 1166903 w 2333806"/>
                <a:gd name="connsiteY13" fmla="*/ 0 h 2333807"/>
                <a:gd name="connsiteX14" fmla="*/ 1259772 w 2333806"/>
                <a:gd name="connsiteY14" fmla="*/ 92869 h 2333807"/>
                <a:gd name="connsiteX15" fmla="*/ 1259772 w 2333806"/>
                <a:gd name="connsiteY15" fmla="*/ 204083 h 2333807"/>
                <a:gd name="connsiteX16" fmla="*/ 1275829 w 2333806"/>
                <a:gd name="connsiteY16" fmla="*/ 205127 h 2333807"/>
                <a:gd name="connsiteX17" fmla="*/ 1367969 w 2333806"/>
                <a:gd name="connsiteY17" fmla="*/ 220181 h 2333807"/>
                <a:gd name="connsiteX18" fmla="*/ 1456065 w 2333806"/>
                <a:gd name="connsiteY18" fmla="*/ 248001 h 2333807"/>
                <a:gd name="connsiteX19" fmla="*/ 1501076 w 2333806"/>
                <a:gd name="connsiteY19" fmla="*/ 141963 h 2333807"/>
                <a:gd name="connsiteX20" fmla="*/ 1551773 w 2333806"/>
                <a:gd name="connsiteY20" fmla="*/ 92143 h 2333807"/>
                <a:gd name="connsiteX21" fmla="*/ 1622849 w 2333806"/>
                <a:gd name="connsiteY21" fmla="*/ 92763 h 2333807"/>
                <a:gd name="connsiteX22" fmla="*/ 1672048 w 2333806"/>
                <a:gd name="connsiteY22" fmla="*/ 214537 h 2333807"/>
                <a:gd name="connsiteX23" fmla="*/ 1627038 w 2333806"/>
                <a:gd name="connsiteY23" fmla="*/ 320574 h 2333807"/>
                <a:gd name="connsiteX24" fmla="*/ 1708247 w 2333806"/>
                <a:gd name="connsiteY24" fmla="*/ 364621 h 2333807"/>
                <a:gd name="connsiteX25" fmla="*/ 1782477 w 2333806"/>
                <a:gd name="connsiteY25" fmla="*/ 419993 h 2333807"/>
                <a:gd name="connsiteX26" fmla="*/ 1860692 w 2333806"/>
                <a:gd name="connsiteY26" fmla="*/ 341778 h 2333807"/>
                <a:gd name="connsiteX27" fmla="*/ 1891414 w 2333806"/>
                <a:gd name="connsiteY27" fmla="*/ 321378 h 2333807"/>
                <a:gd name="connsiteX28" fmla="*/ 1992029 w 2333806"/>
                <a:gd name="connsiteY28" fmla="*/ 341778 h 2333807"/>
                <a:gd name="connsiteX29" fmla="*/ 1992029 w 2333806"/>
                <a:gd name="connsiteY29" fmla="*/ 473115 h 2333807"/>
                <a:gd name="connsiteX30" fmla="*/ 1913780 w 2333806"/>
                <a:gd name="connsiteY30" fmla="*/ 551364 h 2333807"/>
                <a:gd name="connsiteX31" fmla="*/ 1916033 w 2333806"/>
                <a:gd name="connsiteY31" fmla="*/ 553858 h 2333807"/>
                <a:gd name="connsiteX32" fmla="*/ 2022478 w 2333806"/>
                <a:gd name="connsiteY32" fmla="*/ 714512 h 2333807"/>
                <a:gd name="connsiteX33" fmla="*/ 2025039 w 2333806"/>
                <a:gd name="connsiteY33" fmla="*/ 720032 h 2333807"/>
                <a:gd name="connsiteX34" fmla="*/ 2127941 w 2333806"/>
                <a:gd name="connsiteY34" fmla="*/ 678457 h 2333807"/>
                <a:gd name="connsiteX35" fmla="*/ 2248838 w 2333806"/>
                <a:gd name="connsiteY35" fmla="*/ 729774 h 2333807"/>
                <a:gd name="connsiteX36" fmla="*/ 2197520 w 2333806"/>
                <a:gd name="connsiteY36" fmla="*/ 850670 h 2333807"/>
                <a:gd name="connsiteX37" fmla="*/ 2094618 w 2333806"/>
                <a:gd name="connsiteY37" fmla="*/ 892245 h 2333807"/>
                <a:gd name="connsiteX38" fmla="*/ 2096610 w 2333806"/>
                <a:gd name="connsiteY38" fmla="*/ 897994 h 2333807"/>
                <a:gd name="connsiteX39" fmla="*/ 2119008 w 2333806"/>
                <a:gd name="connsiteY39" fmla="*/ 992578 h 2333807"/>
                <a:gd name="connsiteX40" fmla="*/ 2129847 w 2333806"/>
                <a:gd name="connsiteY40" fmla="*/ 1074035 h 2333807"/>
                <a:gd name="connsiteX41" fmla="*/ 2240937 w 2333806"/>
                <a:gd name="connsiteY41" fmla="*/ 1074035 h 2333807"/>
                <a:gd name="connsiteX42" fmla="*/ 2333806 w 2333806"/>
                <a:gd name="connsiteY42" fmla="*/ 1166904 h 2333807"/>
                <a:gd name="connsiteX43" fmla="*/ 2240937 w 2333806"/>
                <a:gd name="connsiteY43" fmla="*/ 1259773 h 2333807"/>
                <a:gd name="connsiteX44" fmla="*/ 2129724 w 2333806"/>
                <a:gd name="connsiteY44" fmla="*/ 1259773 h 2333807"/>
                <a:gd name="connsiteX45" fmla="*/ 2128680 w 2333806"/>
                <a:gd name="connsiteY45" fmla="*/ 1275829 h 2333807"/>
                <a:gd name="connsiteX46" fmla="*/ 2113625 w 2333806"/>
                <a:gd name="connsiteY46" fmla="*/ 1367968 h 2333807"/>
                <a:gd name="connsiteX47" fmla="*/ 2085805 w 2333806"/>
                <a:gd name="connsiteY47" fmla="*/ 1456066 h 2333807"/>
                <a:gd name="connsiteX48" fmla="*/ 2191844 w 2333806"/>
                <a:gd name="connsiteY48" fmla="*/ 1501076 h 2333807"/>
                <a:gd name="connsiteX49" fmla="*/ 2241043 w 2333806"/>
                <a:gd name="connsiteY49" fmla="*/ 1622849 h 2333807"/>
                <a:gd name="connsiteX50" fmla="*/ 2119270 w 2333806"/>
                <a:gd name="connsiteY50" fmla="*/ 1672049 h 2333807"/>
                <a:gd name="connsiteX51" fmla="*/ 2013232 w 2333806"/>
                <a:gd name="connsiteY51" fmla="*/ 1627038 h 2333807"/>
                <a:gd name="connsiteX52" fmla="*/ 1969186 w 2333806"/>
                <a:gd name="connsiteY52" fmla="*/ 1708247 h 2333807"/>
                <a:gd name="connsiteX53" fmla="*/ 1913814 w 2333806"/>
                <a:gd name="connsiteY53" fmla="*/ 1782478 h 2333807"/>
                <a:gd name="connsiteX54" fmla="*/ 1992028 w 2333806"/>
                <a:gd name="connsiteY54" fmla="*/ 1860693 h 2333807"/>
                <a:gd name="connsiteX55" fmla="*/ 1992028 w 2333806"/>
                <a:gd name="connsiteY55" fmla="*/ 1992030 h 2333807"/>
                <a:gd name="connsiteX56" fmla="*/ 1860691 w 2333806"/>
                <a:gd name="connsiteY56" fmla="*/ 1992030 h 2333807"/>
                <a:gd name="connsiteX57" fmla="*/ 1782442 w 2333806"/>
                <a:gd name="connsiteY57" fmla="*/ 1913780 h 2333807"/>
                <a:gd name="connsiteX58" fmla="*/ 1779948 w 2333806"/>
                <a:gd name="connsiteY58" fmla="*/ 1916034 h 2333807"/>
                <a:gd name="connsiteX59" fmla="*/ 1619295 w 2333806"/>
                <a:gd name="connsiteY59" fmla="*/ 2022478 h 2333807"/>
                <a:gd name="connsiteX60" fmla="*/ 1613774 w 2333806"/>
                <a:gd name="connsiteY60" fmla="*/ 2025039 h 2333807"/>
                <a:gd name="connsiteX61" fmla="*/ 1655350 w 2333806"/>
                <a:gd name="connsiteY61" fmla="*/ 2127942 h 2333807"/>
                <a:gd name="connsiteX62" fmla="*/ 1604032 w 2333806"/>
                <a:gd name="connsiteY62" fmla="*/ 2248838 h 2333807"/>
                <a:gd name="connsiteX63" fmla="*/ 1483136 w 2333806"/>
                <a:gd name="connsiteY63" fmla="*/ 2197521 h 2333807"/>
                <a:gd name="connsiteX64" fmla="*/ 1441561 w 2333806"/>
                <a:gd name="connsiteY64" fmla="*/ 2094618 h 2333807"/>
                <a:gd name="connsiteX65" fmla="*/ 1435812 w 2333806"/>
                <a:gd name="connsiteY65" fmla="*/ 2096610 h 2333807"/>
                <a:gd name="connsiteX66" fmla="*/ 1341228 w 2333806"/>
                <a:gd name="connsiteY66" fmla="*/ 2119008 h 2333807"/>
                <a:gd name="connsiteX67" fmla="*/ 1259772 w 2333806"/>
                <a:gd name="connsiteY67" fmla="*/ 2129848 h 2333807"/>
                <a:gd name="connsiteX68" fmla="*/ 1259772 w 2333806"/>
                <a:gd name="connsiteY68" fmla="*/ 2240938 h 2333807"/>
                <a:gd name="connsiteX69" fmla="*/ 1166903 w 2333806"/>
                <a:gd name="connsiteY69" fmla="*/ 2333807 h 2333807"/>
                <a:gd name="connsiteX70" fmla="*/ 1074033 w 2333806"/>
                <a:gd name="connsiteY70" fmla="*/ 2240938 h 2333807"/>
                <a:gd name="connsiteX71" fmla="*/ 1074034 w 2333806"/>
                <a:gd name="connsiteY71" fmla="*/ 2129724 h 2333807"/>
                <a:gd name="connsiteX72" fmla="*/ 1057977 w 2333806"/>
                <a:gd name="connsiteY72" fmla="*/ 2128680 h 2333807"/>
                <a:gd name="connsiteX73" fmla="*/ 965838 w 2333806"/>
                <a:gd name="connsiteY73" fmla="*/ 2113626 h 2333807"/>
                <a:gd name="connsiteX74" fmla="*/ 877740 w 2333806"/>
                <a:gd name="connsiteY74" fmla="*/ 2085806 h 2333807"/>
                <a:gd name="connsiteX75" fmla="*/ 832730 w 2333806"/>
                <a:gd name="connsiteY75" fmla="*/ 2191844 h 2333807"/>
                <a:gd name="connsiteX76" fmla="*/ 710957 w 2333806"/>
                <a:gd name="connsiteY76" fmla="*/ 2241044 h 2333807"/>
                <a:gd name="connsiteX77" fmla="*/ 661757 w 2333806"/>
                <a:gd name="connsiteY77" fmla="*/ 2119271 h 2333807"/>
                <a:gd name="connsiteX78" fmla="*/ 706768 w 2333806"/>
                <a:gd name="connsiteY78" fmla="*/ 2013232 h 2333807"/>
                <a:gd name="connsiteX79" fmla="*/ 625560 w 2333806"/>
                <a:gd name="connsiteY79" fmla="*/ 1969186 h 2333807"/>
                <a:gd name="connsiteX80" fmla="*/ 551328 w 2333806"/>
                <a:gd name="connsiteY80" fmla="*/ 1913814 h 2333807"/>
                <a:gd name="connsiteX81" fmla="*/ 473114 w 2333806"/>
                <a:gd name="connsiteY81" fmla="*/ 1992029 h 2333807"/>
                <a:gd name="connsiteX82" fmla="*/ 341776 w 2333806"/>
                <a:gd name="connsiteY82" fmla="*/ 1992029 h 2333807"/>
                <a:gd name="connsiteX83" fmla="*/ 341777 w 2333806"/>
                <a:gd name="connsiteY83" fmla="*/ 1860692 h 2333807"/>
                <a:gd name="connsiteX84" fmla="*/ 420027 w 2333806"/>
                <a:gd name="connsiteY84" fmla="*/ 1782443 h 2333807"/>
                <a:gd name="connsiteX85" fmla="*/ 417773 w 2333806"/>
                <a:gd name="connsiteY85" fmla="*/ 1779948 h 2333807"/>
                <a:gd name="connsiteX86" fmla="*/ 311328 w 2333806"/>
                <a:gd name="connsiteY86" fmla="*/ 1619294 h 2333807"/>
                <a:gd name="connsiteX87" fmla="*/ 308767 w 2333806"/>
                <a:gd name="connsiteY87" fmla="*/ 1613775 h 2333807"/>
                <a:gd name="connsiteX88" fmla="*/ 205864 w 2333806"/>
                <a:gd name="connsiteY88" fmla="*/ 1655350 h 2333807"/>
                <a:gd name="connsiteX89" fmla="*/ 84968 w 2333806"/>
                <a:gd name="connsiteY89" fmla="*/ 1604033 h 2333807"/>
                <a:gd name="connsiteX90" fmla="*/ 136285 w 2333806"/>
                <a:gd name="connsiteY90" fmla="*/ 1483137 h 2333807"/>
                <a:gd name="connsiteX91" fmla="*/ 239189 w 2333806"/>
                <a:gd name="connsiteY91" fmla="*/ 1441562 h 2333807"/>
                <a:gd name="connsiteX92" fmla="*/ 237197 w 2333806"/>
                <a:gd name="connsiteY92" fmla="*/ 1435813 h 2333807"/>
                <a:gd name="connsiteX93" fmla="*/ 214799 w 2333806"/>
                <a:gd name="connsiteY93" fmla="*/ 1341228 h 2333807"/>
                <a:gd name="connsiteX94" fmla="*/ 203960 w 2333806"/>
                <a:gd name="connsiteY94" fmla="*/ 1259772 h 2333807"/>
                <a:gd name="connsiteX95" fmla="*/ 92868 w 2333806"/>
                <a:gd name="connsiteY95" fmla="*/ 1259772 h 2333807"/>
                <a:gd name="connsiteX96" fmla="*/ 0 w 2333806"/>
                <a:gd name="connsiteY96" fmla="*/ 1166903 h 2333807"/>
                <a:gd name="connsiteX97" fmla="*/ 56720 w 2333806"/>
                <a:gd name="connsiteY97" fmla="*/ 1081333 h 2333807"/>
                <a:gd name="connsiteX98" fmla="*/ 92869 w 2333806"/>
                <a:gd name="connsiteY98" fmla="*/ 1074034 h 2333807"/>
                <a:gd name="connsiteX99" fmla="*/ 204083 w 2333806"/>
                <a:gd name="connsiteY99" fmla="*/ 1074034 h 2333807"/>
                <a:gd name="connsiteX100" fmla="*/ 205127 w 2333806"/>
                <a:gd name="connsiteY100" fmla="*/ 1057977 h 2333807"/>
                <a:gd name="connsiteX101" fmla="*/ 220181 w 2333806"/>
                <a:gd name="connsiteY101" fmla="*/ 965838 h 2333807"/>
                <a:gd name="connsiteX102" fmla="*/ 248000 w 2333806"/>
                <a:gd name="connsiteY102" fmla="*/ 877741 h 2333807"/>
                <a:gd name="connsiteX103" fmla="*/ 141962 w 2333806"/>
                <a:gd name="connsiteY103" fmla="*/ 832731 h 2333807"/>
                <a:gd name="connsiteX104" fmla="*/ 92762 w 2333806"/>
                <a:gd name="connsiteY104" fmla="*/ 710958 h 2333807"/>
                <a:gd name="connsiteX105" fmla="*/ 143460 w 2333806"/>
                <a:gd name="connsiteY105" fmla="*/ 661138 h 2333807"/>
                <a:gd name="connsiteX106" fmla="*/ 214536 w 2333806"/>
                <a:gd name="connsiteY106" fmla="*/ 661758 h 2333807"/>
                <a:gd name="connsiteX107" fmla="*/ 320574 w 2333806"/>
                <a:gd name="connsiteY107" fmla="*/ 706769 h 2333807"/>
                <a:gd name="connsiteX108" fmla="*/ 364620 w 2333806"/>
                <a:gd name="connsiteY108" fmla="*/ 625560 h 2333807"/>
                <a:gd name="connsiteX109" fmla="*/ 419993 w 2333806"/>
                <a:gd name="connsiteY109" fmla="*/ 551329 h 2333807"/>
                <a:gd name="connsiteX110" fmla="*/ 341778 w 2333806"/>
                <a:gd name="connsiteY110" fmla="*/ 473114 h 2333807"/>
                <a:gd name="connsiteX111" fmla="*/ 341777 w 2333806"/>
                <a:gd name="connsiteY111" fmla="*/ 341777 h 2333807"/>
                <a:gd name="connsiteX112" fmla="*/ 372499 w 2333806"/>
                <a:gd name="connsiteY112" fmla="*/ 321377 h 2333807"/>
                <a:gd name="connsiteX113" fmla="*/ 473114 w 2333806"/>
                <a:gd name="connsiteY113" fmla="*/ 341777 h 2333807"/>
                <a:gd name="connsiteX114" fmla="*/ 551363 w 2333806"/>
                <a:gd name="connsiteY114" fmla="*/ 420027 h 2333807"/>
                <a:gd name="connsiteX115" fmla="*/ 553858 w 2333806"/>
                <a:gd name="connsiteY115" fmla="*/ 417773 h 2333807"/>
                <a:gd name="connsiteX116" fmla="*/ 714512 w 2333806"/>
                <a:gd name="connsiteY116" fmla="*/ 311329 h 2333807"/>
                <a:gd name="connsiteX117" fmla="*/ 720031 w 2333806"/>
                <a:gd name="connsiteY117" fmla="*/ 308768 h 2333807"/>
                <a:gd name="connsiteX118" fmla="*/ 678456 w 2333806"/>
                <a:gd name="connsiteY118" fmla="*/ 205865 h 2333807"/>
                <a:gd name="connsiteX119" fmla="*/ 729773 w 2333806"/>
                <a:gd name="connsiteY119" fmla="*/ 84969 h 233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333806" h="2333807">
                  <a:moveTo>
                    <a:pt x="885717" y="470942"/>
                  </a:moveTo>
                  <a:cubicBezTo>
                    <a:pt x="501348" y="626237"/>
                    <a:pt x="315647" y="1063721"/>
                    <a:pt x="470942" y="1448090"/>
                  </a:cubicBezTo>
                  <a:cubicBezTo>
                    <a:pt x="626237" y="1832458"/>
                    <a:pt x="1063721" y="2018159"/>
                    <a:pt x="1448090" y="1862864"/>
                  </a:cubicBezTo>
                  <a:cubicBezTo>
                    <a:pt x="1832458" y="1707569"/>
                    <a:pt x="2018159" y="1270086"/>
                    <a:pt x="1862864" y="885717"/>
                  </a:cubicBezTo>
                  <a:cubicBezTo>
                    <a:pt x="1707569" y="501348"/>
                    <a:pt x="1270085" y="315647"/>
                    <a:pt x="885717" y="470942"/>
                  </a:cubicBezTo>
                  <a:close/>
                  <a:moveTo>
                    <a:pt x="729773" y="84969"/>
                  </a:moveTo>
                  <a:cubicBezTo>
                    <a:pt x="777329" y="65755"/>
                    <a:pt x="831456" y="88731"/>
                    <a:pt x="850669" y="136286"/>
                  </a:cubicBezTo>
                  <a:lnTo>
                    <a:pt x="892245" y="239189"/>
                  </a:lnTo>
                  <a:lnTo>
                    <a:pt x="897994" y="237197"/>
                  </a:lnTo>
                  <a:cubicBezTo>
                    <a:pt x="929395" y="228074"/>
                    <a:pt x="960959" y="220622"/>
                    <a:pt x="992578" y="214799"/>
                  </a:cubicBezTo>
                  <a:lnTo>
                    <a:pt x="1074034" y="203959"/>
                  </a:lnTo>
                  <a:lnTo>
                    <a:pt x="1074034" y="92869"/>
                  </a:lnTo>
                  <a:cubicBezTo>
                    <a:pt x="1074034" y="54401"/>
                    <a:pt x="1097422" y="21396"/>
                    <a:pt x="1130754" y="7298"/>
                  </a:cubicBezTo>
                  <a:cubicBezTo>
                    <a:pt x="1141865" y="2599"/>
                    <a:pt x="1154080" y="0"/>
                    <a:pt x="1166903" y="0"/>
                  </a:cubicBezTo>
                  <a:cubicBezTo>
                    <a:pt x="1218193" y="0"/>
                    <a:pt x="1259772" y="41579"/>
                    <a:pt x="1259772" y="92869"/>
                  </a:cubicBezTo>
                  <a:lnTo>
                    <a:pt x="1259772" y="204083"/>
                  </a:lnTo>
                  <a:lnTo>
                    <a:pt x="1275829" y="205127"/>
                  </a:lnTo>
                  <a:cubicBezTo>
                    <a:pt x="1306838" y="208667"/>
                    <a:pt x="1337586" y="213699"/>
                    <a:pt x="1367969" y="220181"/>
                  </a:cubicBezTo>
                  <a:lnTo>
                    <a:pt x="1456065" y="248001"/>
                  </a:lnTo>
                  <a:lnTo>
                    <a:pt x="1501076" y="141963"/>
                  </a:lnTo>
                  <a:cubicBezTo>
                    <a:pt x="1511096" y="118356"/>
                    <a:pt x="1529736" y="101047"/>
                    <a:pt x="1551773" y="92143"/>
                  </a:cubicBezTo>
                  <a:cubicBezTo>
                    <a:pt x="1573809" y="83240"/>
                    <a:pt x="1599243" y="82743"/>
                    <a:pt x="1622849" y="92763"/>
                  </a:cubicBezTo>
                  <a:cubicBezTo>
                    <a:pt x="1670062" y="112804"/>
                    <a:pt x="1692089" y="167324"/>
                    <a:pt x="1672048" y="214537"/>
                  </a:cubicBezTo>
                  <a:lnTo>
                    <a:pt x="1627038" y="320574"/>
                  </a:lnTo>
                  <a:lnTo>
                    <a:pt x="1708247" y="364621"/>
                  </a:lnTo>
                  <a:lnTo>
                    <a:pt x="1782477" y="419993"/>
                  </a:lnTo>
                  <a:lnTo>
                    <a:pt x="1860692" y="341778"/>
                  </a:lnTo>
                  <a:cubicBezTo>
                    <a:pt x="1869759" y="332712"/>
                    <a:pt x="1880234" y="325911"/>
                    <a:pt x="1891414" y="321378"/>
                  </a:cubicBezTo>
                  <a:cubicBezTo>
                    <a:pt x="1924952" y="307777"/>
                    <a:pt x="1964828" y="314578"/>
                    <a:pt x="1992029" y="341778"/>
                  </a:cubicBezTo>
                  <a:cubicBezTo>
                    <a:pt x="2028296" y="378046"/>
                    <a:pt x="2028297" y="436847"/>
                    <a:pt x="1992029" y="473115"/>
                  </a:cubicBezTo>
                  <a:lnTo>
                    <a:pt x="1913780" y="551364"/>
                  </a:lnTo>
                  <a:lnTo>
                    <a:pt x="1916033" y="553858"/>
                  </a:lnTo>
                  <a:cubicBezTo>
                    <a:pt x="1956215" y="602989"/>
                    <a:pt x="1991978" y="656660"/>
                    <a:pt x="2022478" y="714512"/>
                  </a:cubicBezTo>
                  <a:lnTo>
                    <a:pt x="2025039" y="720032"/>
                  </a:lnTo>
                  <a:lnTo>
                    <a:pt x="2127941" y="678457"/>
                  </a:lnTo>
                  <a:cubicBezTo>
                    <a:pt x="2175496" y="659243"/>
                    <a:pt x="2229624" y="682219"/>
                    <a:pt x="2248838" y="729774"/>
                  </a:cubicBezTo>
                  <a:cubicBezTo>
                    <a:pt x="2268052" y="777329"/>
                    <a:pt x="2245075" y="831457"/>
                    <a:pt x="2197520" y="850670"/>
                  </a:cubicBezTo>
                  <a:lnTo>
                    <a:pt x="2094618" y="892245"/>
                  </a:lnTo>
                  <a:lnTo>
                    <a:pt x="2096610" y="897994"/>
                  </a:lnTo>
                  <a:cubicBezTo>
                    <a:pt x="2105733" y="929395"/>
                    <a:pt x="2113185" y="960958"/>
                    <a:pt x="2119008" y="992578"/>
                  </a:cubicBezTo>
                  <a:lnTo>
                    <a:pt x="2129847" y="1074035"/>
                  </a:lnTo>
                  <a:lnTo>
                    <a:pt x="2240937" y="1074035"/>
                  </a:lnTo>
                  <a:cubicBezTo>
                    <a:pt x="2292227" y="1074035"/>
                    <a:pt x="2333806" y="1115614"/>
                    <a:pt x="2333806" y="1166904"/>
                  </a:cubicBezTo>
                  <a:cubicBezTo>
                    <a:pt x="2333806" y="1218194"/>
                    <a:pt x="2292227" y="1259773"/>
                    <a:pt x="2240937" y="1259773"/>
                  </a:cubicBezTo>
                  <a:lnTo>
                    <a:pt x="2129724" y="1259773"/>
                  </a:lnTo>
                  <a:lnTo>
                    <a:pt x="2128680" y="1275829"/>
                  </a:lnTo>
                  <a:cubicBezTo>
                    <a:pt x="2125140" y="1306838"/>
                    <a:pt x="2120107" y="1337586"/>
                    <a:pt x="2113625" y="1367968"/>
                  </a:cubicBezTo>
                  <a:lnTo>
                    <a:pt x="2085805" y="1456066"/>
                  </a:lnTo>
                  <a:lnTo>
                    <a:pt x="2191844" y="1501076"/>
                  </a:lnTo>
                  <a:cubicBezTo>
                    <a:pt x="2239056" y="1521117"/>
                    <a:pt x="2261084" y="1575637"/>
                    <a:pt x="2241043" y="1622849"/>
                  </a:cubicBezTo>
                  <a:cubicBezTo>
                    <a:pt x="2221002" y="1670062"/>
                    <a:pt x="2166483" y="1692089"/>
                    <a:pt x="2119270" y="1672049"/>
                  </a:cubicBezTo>
                  <a:lnTo>
                    <a:pt x="2013232" y="1627038"/>
                  </a:lnTo>
                  <a:lnTo>
                    <a:pt x="1969186" y="1708247"/>
                  </a:lnTo>
                  <a:lnTo>
                    <a:pt x="1913814" y="1782478"/>
                  </a:lnTo>
                  <a:lnTo>
                    <a:pt x="1992028" y="1860693"/>
                  </a:lnTo>
                  <a:cubicBezTo>
                    <a:pt x="2028296" y="1896960"/>
                    <a:pt x="2028295" y="1955762"/>
                    <a:pt x="1992028" y="1992030"/>
                  </a:cubicBezTo>
                  <a:cubicBezTo>
                    <a:pt x="1955761" y="2028297"/>
                    <a:pt x="1896959" y="2028297"/>
                    <a:pt x="1860691" y="1992030"/>
                  </a:cubicBezTo>
                  <a:lnTo>
                    <a:pt x="1782442" y="1913780"/>
                  </a:lnTo>
                  <a:lnTo>
                    <a:pt x="1779948" y="1916034"/>
                  </a:lnTo>
                  <a:cubicBezTo>
                    <a:pt x="1730818" y="1956215"/>
                    <a:pt x="1677146" y="1991978"/>
                    <a:pt x="1619295" y="2022478"/>
                  </a:cubicBezTo>
                  <a:lnTo>
                    <a:pt x="1613774" y="2025039"/>
                  </a:lnTo>
                  <a:lnTo>
                    <a:pt x="1655350" y="2127942"/>
                  </a:lnTo>
                  <a:cubicBezTo>
                    <a:pt x="1674563" y="2175498"/>
                    <a:pt x="1651588" y="2229625"/>
                    <a:pt x="1604032" y="2248838"/>
                  </a:cubicBezTo>
                  <a:cubicBezTo>
                    <a:pt x="1556477" y="2268052"/>
                    <a:pt x="1502350" y="2245076"/>
                    <a:pt x="1483136" y="2197521"/>
                  </a:cubicBezTo>
                  <a:lnTo>
                    <a:pt x="1441561" y="2094618"/>
                  </a:lnTo>
                  <a:lnTo>
                    <a:pt x="1435812" y="2096610"/>
                  </a:lnTo>
                  <a:cubicBezTo>
                    <a:pt x="1404411" y="2105733"/>
                    <a:pt x="1372847" y="2113184"/>
                    <a:pt x="1341228" y="2119008"/>
                  </a:cubicBezTo>
                  <a:lnTo>
                    <a:pt x="1259772" y="2129848"/>
                  </a:lnTo>
                  <a:lnTo>
                    <a:pt x="1259772" y="2240938"/>
                  </a:lnTo>
                  <a:cubicBezTo>
                    <a:pt x="1259772" y="2292228"/>
                    <a:pt x="1218193" y="2333807"/>
                    <a:pt x="1166903" y="2333807"/>
                  </a:cubicBezTo>
                  <a:cubicBezTo>
                    <a:pt x="1115612" y="2333807"/>
                    <a:pt x="1074034" y="2292228"/>
                    <a:pt x="1074033" y="2240938"/>
                  </a:cubicBezTo>
                  <a:lnTo>
                    <a:pt x="1074034" y="2129724"/>
                  </a:lnTo>
                  <a:lnTo>
                    <a:pt x="1057977" y="2128680"/>
                  </a:lnTo>
                  <a:cubicBezTo>
                    <a:pt x="1026969" y="2125140"/>
                    <a:pt x="996220" y="2120107"/>
                    <a:pt x="965838" y="2113626"/>
                  </a:cubicBezTo>
                  <a:lnTo>
                    <a:pt x="877740" y="2085806"/>
                  </a:lnTo>
                  <a:lnTo>
                    <a:pt x="832730" y="2191844"/>
                  </a:lnTo>
                  <a:cubicBezTo>
                    <a:pt x="812689" y="2239057"/>
                    <a:pt x="758169" y="2261084"/>
                    <a:pt x="710957" y="2241044"/>
                  </a:cubicBezTo>
                  <a:cubicBezTo>
                    <a:pt x="663744" y="2221003"/>
                    <a:pt x="641716" y="2166483"/>
                    <a:pt x="661757" y="2119271"/>
                  </a:cubicBezTo>
                  <a:lnTo>
                    <a:pt x="706768" y="2013232"/>
                  </a:lnTo>
                  <a:lnTo>
                    <a:pt x="625560" y="1969186"/>
                  </a:lnTo>
                  <a:lnTo>
                    <a:pt x="551328" y="1913814"/>
                  </a:lnTo>
                  <a:lnTo>
                    <a:pt x="473114" y="1992029"/>
                  </a:lnTo>
                  <a:cubicBezTo>
                    <a:pt x="436846" y="2028296"/>
                    <a:pt x="378044" y="2028296"/>
                    <a:pt x="341776" y="1992029"/>
                  </a:cubicBezTo>
                  <a:cubicBezTo>
                    <a:pt x="305509" y="1955761"/>
                    <a:pt x="305509" y="1896960"/>
                    <a:pt x="341777" y="1860692"/>
                  </a:cubicBezTo>
                  <a:lnTo>
                    <a:pt x="420027" y="1782443"/>
                  </a:lnTo>
                  <a:lnTo>
                    <a:pt x="417773" y="1779948"/>
                  </a:lnTo>
                  <a:cubicBezTo>
                    <a:pt x="377592" y="1730818"/>
                    <a:pt x="341829" y="1677147"/>
                    <a:pt x="311328" y="1619294"/>
                  </a:cubicBezTo>
                  <a:lnTo>
                    <a:pt x="308767" y="1613775"/>
                  </a:lnTo>
                  <a:lnTo>
                    <a:pt x="205864" y="1655350"/>
                  </a:lnTo>
                  <a:cubicBezTo>
                    <a:pt x="158308" y="1674564"/>
                    <a:pt x="104182" y="1651588"/>
                    <a:pt x="84968" y="1604033"/>
                  </a:cubicBezTo>
                  <a:cubicBezTo>
                    <a:pt x="65755" y="1556478"/>
                    <a:pt x="88730" y="1502351"/>
                    <a:pt x="136285" y="1483137"/>
                  </a:cubicBezTo>
                  <a:lnTo>
                    <a:pt x="239189" y="1441562"/>
                  </a:lnTo>
                  <a:lnTo>
                    <a:pt x="237197" y="1435813"/>
                  </a:lnTo>
                  <a:cubicBezTo>
                    <a:pt x="228073" y="1404411"/>
                    <a:pt x="220622" y="1372848"/>
                    <a:pt x="214799" y="1341228"/>
                  </a:cubicBezTo>
                  <a:lnTo>
                    <a:pt x="203960" y="1259772"/>
                  </a:lnTo>
                  <a:lnTo>
                    <a:pt x="92868" y="1259772"/>
                  </a:lnTo>
                  <a:cubicBezTo>
                    <a:pt x="41579" y="1259772"/>
                    <a:pt x="-1" y="1218193"/>
                    <a:pt x="0" y="1166903"/>
                  </a:cubicBezTo>
                  <a:cubicBezTo>
                    <a:pt x="-1" y="1128436"/>
                    <a:pt x="23388" y="1095431"/>
                    <a:pt x="56720" y="1081333"/>
                  </a:cubicBezTo>
                  <a:cubicBezTo>
                    <a:pt x="67830" y="1076633"/>
                    <a:pt x="80046" y="1074034"/>
                    <a:pt x="92869" y="1074034"/>
                  </a:cubicBezTo>
                  <a:lnTo>
                    <a:pt x="204083" y="1074034"/>
                  </a:lnTo>
                  <a:lnTo>
                    <a:pt x="205127" y="1057977"/>
                  </a:lnTo>
                  <a:cubicBezTo>
                    <a:pt x="208667" y="1026969"/>
                    <a:pt x="213700" y="996221"/>
                    <a:pt x="220181" y="965838"/>
                  </a:cubicBezTo>
                  <a:lnTo>
                    <a:pt x="248000" y="877741"/>
                  </a:lnTo>
                  <a:lnTo>
                    <a:pt x="141962" y="832731"/>
                  </a:lnTo>
                  <a:cubicBezTo>
                    <a:pt x="94749" y="812690"/>
                    <a:pt x="72722" y="758170"/>
                    <a:pt x="92762" y="710958"/>
                  </a:cubicBezTo>
                  <a:cubicBezTo>
                    <a:pt x="102783" y="687351"/>
                    <a:pt x="121423" y="670041"/>
                    <a:pt x="143460" y="661138"/>
                  </a:cubicBezTo>
                  <a:cubicBezTo>
                    <a:pt x="165496" y="652234"/>
                    <a:pt x="190929" y="651738"/>
                    <a:pt x="214536" y="661758"/>
                  </a:cubicBezTo>
                  <a:lnTo>
                    <a:pt x="320574" y="706769"/>
                  </a:lnTo>
                  <a:lnTo>
                    <a:pt x="364620" y="625560"/>
                  </a:lnTo>
                  <a:lnTo>
                    <a:pt x="419993" y="551329"/>
                  </a:lnTo>
                  <a:lnTo>
                    <a:pt x="341778" y="473114"/>
                  </a:lnTo>
                  <a:cubicBezTo>
                    <a:pt x="305510" y="436847"/>
                    <a:pt x="305510" y="378045"/>
                    <a:pt x="341777" y="341777"/>
                  </a:cubicBezTo>
                  <a:cubicBezTo>
                    <a:pt x="350844" y="332711"/>
                    <a:pt x="361319" y="325910"/>
                    <a:pt x="372499" y="321377"/>
                  </a:cubicBezTo>
                  <a:cubicBezTo>
                    <a:pt x="406037" y="307776"/>
                    <a:pt x="445913" y="314577"/>
                    <a:pt x="473114" y="341777"/>
                  </a:cubicBezTo>
                  <a:lnTo>
                    <a:pt x="551363" y="420027"/>
                  </a:lnTo>
                  <a:lnTo>
                    <a:pt x="553858" y="417773"/>
                  </a:lnTo>
                  <a:cubicBezTo>
                    <a:pt x="602989" y="377592"/>
                    <a:pt x="656660" y="341829"/>
                    <a:pt x="714512" y="311329"/>
                  </a:cubicBezTo>
                  <a:lnTo>
                    <a:pt x="720031" y="308768"/>
                  </a:lnTo>
                  <a:lnTo>
                    <a:pt x="678456" y="205865"/>
                  </a:lnTo>
                  <a:cubicBezTo>
                    <a:pt x="659242" y="158309"/>
                    <a:pt x="682218" y="104182"/>
                    <a:pt x="729773" y="849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A72FE22-0C40-F044-9954-DD1E9BC597D8}"/>
                </a:ext>
              </a:extLst>
            </p:cNvPr>
            <p:cNvGrpSpPr/>
            <p:nvPr/>
          </p:nvGrpSpPr>
          <p:grpSpPr>
            <a:xfrm>
              <a:off x="5663383" y="2139376"/>
              <a:ext cx="886516" cy="886516"/>
              <a:chOff x="4231397" y="2413068"/>
              <a:chExt cx="886516" cy="88651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EBC5C22-6ABC-A84D-9E05-4A9CA470CD42}"/>
                  </a:ext>
                </a:extLst>
              </p:cNvPr>
              <p:cNvSpPr/>
              <p:nvPr/>
            </p:nvSpPr>
            <p:spPr>
              <a:xfrm>
                <a:off x="4231397" y="2413068"/>
                <a:ext cx="886516" cy="88651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99">
                <a:extLst>
                  <a:ext uri="{FF2B5EF4-FFF2-40B4-BE49-F238E27FC236}">
                    <a16:creationId xmlns:a16="http://schemas.microsoft.com/office/drawing/2014/main" id="{770A6D7B-C1B0-5146-9134-C23074055B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7480" y="2656303"/>
                <a:ext cx="398086" cy="400044"/>
              </a:xfrm>
              <a:custGeom>
                <a:avLst/>
                <a:gdLst>
                  <a:gd name="T0" fmla="*/ 543 w 1018"/>
                  <a:gd name="T1" fmla="*/ 682 h 1018"/>
                  <a:gd name="T2" fmla="*/ 671 w 1018"/>
                  <a:gd name="T3" fmla="*/ 548 h 1018"/>
                  <a:gd name="T4" fmla="*/ 689 w 1018"/>
                  <a:gd name="T5" fmla="*/ 324 h 1018"/>
                  <a:gd name="T6" fmla="*/ 565 w 1018"/>
                  <a:gd name="T7" fmla="*/ 148 h 1018"/>
                  <a:gd name="T8" fmla="*/ 462 w 1018"/>
                  <a:gd name="T9" fmla="*/ 120 h 1018"/>
                  <a:gd name="T10" fmla="*/ 368 w 1018"/>
                  <a:gd name="T11" fmla="*/ 142 h 1018"/>
                  <a:gd name="T12" fmla="*/ 290 w 1018"/>
                  <a:gd name="T13" fmla="*/ 207 h 1018"/>
                  <a:gd name="T14" fmla="*/ 223 w 1018"/>
                  <a:gd name="T15" fmla="*/ 409 h 1018"/>
                  <a:gd name="T16" fmla="*/ 309 w 1018"/>
                  <a:gd name="T17" fmla="*/ 634 h 1018"/>
                  <a:gd name="T18" fmla="*/ 425 w 1018"/>
                  <a:gd name="T19" fmla="*/ 696 h 1018"/>
                  <a:gd name="T20" fmla="*/ 513 w 1018"/>
                  <a:gd name="T21" fmla="*/ 193 h 1018"/>
                  <a:gd name="T22" fmla="*/ 623 w 1018"/>
                  <a:gd name="T23" fmla="*/ 321 h 1018"/>
                  <a:gd name="T24" fmla="*/ 623 w 1018"/>
                  <a:gd name="T25" fmla="*/ 497 h 1018"/>
                  <a:gd name="T26" fmla="*/ 513 w 1018"/>
                  <a:gd name="T27" fmla="*/ 626 h 1018"/>
                  <a:gd name="T28" fmla="*/ 378 w 1018"/>
                  <a:gd name="T29" fmla="*/ 609 h 1018"/>
                  <a:gd name="T30" fmla="*/ 290 w 1018"/>
                  <a:gd name="T31" fmla="*/ 456 h 1018"/>
                  <a:gd name="T32" fmla="*/ 316 w 1018"/>
                  <a:gd name="T33" fmla="*/ 283 h 1018"/>
                  <a:gd name="T34" fmla="*/ 444 w 1018"/>
                  <a:gd name="T35" fmla="*/ 184 h 1018"/>
                  <a:gd name="T36" fmla="*/ 636 w 1018"/>
                  <a:gd name="T37" fmla="*/ 682 h 1018"/>
                  <a:gd name="T38" fmla="*/ 644 w 1018"/>
                  <a:gd name="T39" fmla="*/ 726 h 1018"/>
                  <a:gd name="T40" fmla="*/ 756 w 1018"/>
                  <a:gd name="T41" fmla="*/ 755 h 1018"/>
                  <a:gd name="T42" fmla="*/ 854 w 1018"/>
                  <a:gd name="T43" fmla="*/ 889 h 1018"/>
                  <a:gd name="T44" fmla="*/ 844 w 1018"/>
                  <a:gd name="T45" fmla="*/ 952 h 1018"/>
                  <a:gd name="T46" fmla="*/ 68 w 1018"/>
                  <a:gd name="T47" fmla="*/ 943 h 1018"/>
                  <a:gd name="T48" fmla="*/ 87 w 1018"/>
                  <a:gd name="T49" fmla="*/ 834 h 1018"/>
                  <a:gd name="T50" fmla="*/ 221 w 1018"/>
                  <a:gd name="T51" fmla="*/ 736 h 1018"/>
                  <a:gd name="T52" fmla="*/ 290 w 1018"/>
                  <a:gd name="T53" fmla="*/ 712 h 1018"/>
                  <a:gd name="T54" fmla="*/ 273 w 1018"/>
                  <a:gd name="T55" fmla="*/ 670 h 1018"/>
                  <a:gd name="T56" fmla="*/ 184 w 1018"/>
                  <a:gd name="T57" fmla="*/ 680 h 1018"/>
                  <a:gd name="T58" fmla="*/ 21 w 1018"/>
                  <a:gd name="T59" fmla="*/ 827 h 1018"/>
                  <a:gd name="T60" fmla="*/ 0 w 1018"/>
                  <a:gd name="T61" fmla="*/ 937 h 1018"/>
                  <a:gd name="T62" fmla="*/ 39 w 1018"/>
                  <a:gd name="T63" fmla="*/ 1003 h 1018"/>
                  <a:gd name="T64" fmla="*/ 843 w 1018"/>
                  <a:gd name="T65" fmla="*/ 1018 h 1018"/>
                  <a:gd name="T66" fmla="*/ 907 w 1018"/>
                  <a:gd name="T67" fmla="*/ 978 h 1018"/>
                  <a:gd name="T68" fmla="*/ 921 w 1018"/>
                  <a:gd name="T69" fmla="*/ 902 h 1018"/>
                  <a:gd name="T70" fmla="*/ 846 w 1018"/>
                  <a:gd name="T71" fmla="*/ 744 h 1018"/>
                  <a:gd name="T72" fmla="*/ 688 w 1018"/>
                  <a:gd name="T73" fmla="*/ 669 h 1018"/>
                  <a:gd name="T74" fmla="*/ 557 w 1018"/>
                  <a:gd name="T75" fmla="*/ 64 h 1018"/>
                  <a:gd name="T76" fmla="*/ 681 w 1018"/>
                  <a:gd name="T77" fmla="*/ 130 h 1018"/>
                  <a:gd name="T78" fmla="*/ 732 w 1018"/>
                  <a:gd name="T79" fmla="*/ 290 h 1018"/>
                  <a:gd name="T80" fmla="*/ 728 w 1018"/>
                  <a:gd name="T81" fmla="*/ 379 h 1018"/>
                  <a:gd name="T82" fmla="*/ 765 w 1018"/>
                  <a:gd name="T83" fmla="*/ 393 h 1018"/>
                  <a:gd name="T84" fmla="*/ 793 w 1018"/>
                  <a:gd name="T85" fmla="*/ 331 h 1018"/>
                  <a:gd name="T86" fmla="*/ 755 w 1018"/>
                  <a:gd name="T87" fmla="*/ 128 h 1018"/>
                  <a:gd name="T88" fmla="*/ 628 w 1018"/>
                  <a:gd name="T89" fmla="*/ 14 h 1018"/>
                  <a:gd name="T90" fmla="*/ 529 w 1018"/>
                  <a:gd name="T91" fmla="*/ 2 h 1018"/>
                  <a:gd name="T92" fmla="*/ 442 w 1018"/>
                  <a:gd name="T93" fmla="*/ 37 h 1018"/>
                  <a:gd name="T94" fmla="*/ 450 w 1018"/>
                  <a:gd name="T95" fmla="*/ 82 h 1018"/>
                  <a:gd name="T96" fmla="*/ 763 w 1018"/>
                  <a:gd name="T97" fmla="*/ 540 h 1018"/>
                  <a:gd name="T98" fmla="*/ 732 w 1018"/>
                  <a:gd name="T99" fmla="*/ 573 h 1018"/>
                  <a:gd name="T100" fmla="*/ 763 w 1018"/>
                  <a:gd name="T101" fmla="*/ 605 h 1018"/>
                  <a:gd name="T102" fmla="*/ 911 w 1018"/>
                  <a:gd name="T103" fmla="*/ 678 h 1018"/>
                  <a:gd name="T104" fmla="*/ 954 w 1018"/>
                  <a:gd name="T105" fmla="*/ 809 h 1018"/>
                  <a:gd name="T106" fmla="*/ 963 w 1018"/>
                  <a:gd name="T107" fmla="*/ 853 h 1018"/>
                  <a:gd name="T108" fmla="*/ 1003 w 1018"/>
                  <a:gd name="T109" fmla="*/ 851 h 1018"/>
                  <a:gd name="T110" fmla="*/ 1018 w 1018"/>
                  <a:gd name="T111" fmla="*/ 803 h 1018"/>
                  <a:gd name="T112" fmla="*/ 945 w 1018"/>
                  <a:gd name="T113" fmla="*/ 619 h 1018"/>
                  <a:gd name="T114" fmla="*/ 803 w 1018"/>
                  <a:gd name="T115" fmla="*/ 544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18" h="1018">
                    <a:moveTo>
                      <a:pt x="462" y="700"/>
                    </a:moveTo>
                    <a:lnTo>
                      <a:pt x="462" y="700"/>
                    </a:lnTo>
                    <a:lnTo>
                      <a:pt x="474" y="699"/>
                    </a:lnTo>
                    <a:lnTo>
                      <a:pt x="485" y="698"/>
                    </a:lnTo>
                    <a:lnTo>
                      <a:pt x="497" y="696"/>
                    </a:lnTo>
                    <a:lnTo>
                      <a:pt x="509" y="694"/>
                    </a:lnTo>
                    <a:lnTo>
                      <a:pt x="521" y="691"/>
                    </a:lnTo>
                    <a:lnTo>
                      <a:pt x="533" y="686"/>
                    </a:lnTo>
                    <a:lnTo>
                      <a:pt x="543" y="682"/>
                    </a:lnTo>
                    <a:lnTo>
                      <a:pt x="554" y="677"/>
                    </a:lnTo>
                    <a:lnTo>
                      <a:pt x="565" y="671"/>
                    </a:lnTo>
                    <a:lnTo>
                      <a:pt x="576" y="665"/>
                    </a:lnTo>
                    <a:lnTo>
                      <a:pt x="595" y="650"/>
                    </a:lnTo>
                    <a:lnTo>
                      <a:pt x="613" y="634"/>
                    </a:lnTo>
                    <a:lnTo>
                      <a:pt x="630" y="614"/>
                    </a:lnTo>
                    <a:lnTo>
                      <a:pt x="645" y="594"/>
                    </a:lnTo>
                    <a:lnTo>
                      <a:pt x="659" y="571"/>
                    </a:lnTo>
                    <a:lnTo>
                      <a:pt x="671" y="548"/>
                    </a:lnTo>
                    <a:lnTo>
                      <a:pt x="681" y="522"/>
                    </a:lnTo>
                    <a:lnTo>
                      <a:pt x="689" y="495"/>
                    </a:lnTo>
                    <a:lnTo>
                      <a:pt x="695" y="467"/>
                    </a:lnTo>
                    <a:lnTo>
                      <a:pt x="699" y="439"/>
                    </a:lnTo>
                    <a:lnTo>
                      <a:pt x="700" y="409"/>
                    </a:lnTo>
                    <a:lnTo>
                      <a:pt x="700" y="409"/>
                    </a:lnTo>
                    <a:lnTo>
                      <a:pt x="699" y="379"/>
                    </a:lnTo>
                    <a:lnTo>
                      <a:pt x="695" y="352"/>
                    </a:lnTo>
                    <a:lnTo>
                      <a:pt x="689" y="324"/>
                    </a:lnTo>
                    <a:lnTo>
                      <a:pt x="681" y="297"/>
                    </a:lnTo>
                    <a:lnTo>
                      <a:pt x="671" y="271"/>
                    </a:lnTo>
                    <a:lnTo>
                      <a:pt x="659" y="247"/>
                    </a:lnTo>
                    <a:lnTo>
                      <a:pt x="645" y="225"/>
                    </a:lnTo>
                    <a:lnTo>
                      <a:pt x="630" y="205"/>
                    </a:lnTo>
                    <a:lnTo>
                      <a:pt x="613" y="185"/>
                    </a:lnTo>
                    <a:lnTo>
                      <a:pt x="595" y="169"/>
                    </a:lnTo>
                    <a:lnTo>
                      <a:pt x="576" y="154"/>
                    </a:lnTo>
                    <a:lnTo>
                      <a:pt x="565" y="148"/>
                    </a:lnTo>
                    <a:lnTo>
                      <a:pt x="554" y="142"/>
                    </a:lnTo>
                    <a:lnTo>
                      <a:pt x="543" y="137"/>
                    </a:lnTo>
                    <a:lnTo>
                      <a:pt x="533" y="133"/>
                    </a:lnTo>
                    <a:lnTo>
                      <a:pt x="521" y="128"/>
                    </a:lnTo>
                    <a:lnTo>
                      <a:pt x="509" y="125"/>
                    </a:lnTo>
                    <a:lnTo>
                      <a:pt x="497" y="123"/>
                    </a:lnTo>
                    <a:lnTo>
                      <a:pt x="485" y="121"/>
                    </a:lnTo>
                    <a:lnTo>
                      <a:pt x="474" y="120"/>
                    </a:lnTo>
                    <a:lnTo>
                      <a:pt x="462" y="120"/>
                    </a:lnTo>
                    <a:lnTo>
                      <a:pt x="462" y="120"/>
                    </a:lnTo>
                    <a:lnTo>
                      <a:pt x="449" y="120"/>
                    </a:lnTo>
                    <a:lnTo>
                      <a:pt x="437" y="121"/>
                    </a:lnTo>
                    <a:lnTo>
                      <a:pt x="425" y="123"/>
                    </a:lnTo>
                    <a:lnTo>
                      <a:pt x="414" y="125"/>
                    </a:lnTo>
                    <a:lnTo>
                      <a:pt x="402" y="128"/>
                    </a:lnTo>
                    <a:lnTo>
                      <a:pt x="391" y="132"/>
                    </a:lnTo>
                    <a:lnTo>
                      <a:pt x="379" y="137"/>
                    </a:lnTo>
                    <a:lnTo>
                      <a:pt x="368" y="142"/>
                    </a:lnTo>
                    <a:lnTo>
                      <a:pt x="358" y="148"/>
                    </a:lnTo>
                    <a:lnTo>
                      <a:pt x="347" y="154"/>
                    </a:lnTo>
                    <a:lnTo>
                      <a:pt x="337" y="162"/>
                    </a:lnTo>
                    <a:lnTo>
                      <a:pt x="327" y="169"/>
                    </a:lnTo>
                    <a:lnTo>
                      <a:pt x="317" y="178"/>
                    </a:lnTo>
                    <a:lnTo>
                      <a:pt x="308" y="187"/>
                    </a:lnTo>
                    <a:lnTo>
                      <a:pt x="299" y="197"/>
                    </a:lnTo>
                    <a:lnTo>
                      <a:pt x="290" y="207"/>
                    </a:lnTo>
                    <a:lnTo>
                      <a:pt x="290" y="207"/>
                    </a:lnTo>
                    <a:lnTo>
                      <a:pt x="275" y="228"/>
                    </a:lnTo>
                    <a:lnTo>
                      <a:pt x="261" y="251"/>
                    </a:lnTo>
                    <a:lnTo>
                      <a:pt x="249" y="274"/>
                    </a:lnTo>
                    <a:lnTo>
                      <a:pt x="241" y="300"/>
                    </a:lnTo>
                    <a:lnTo>
                      <a:pt x="233" y="326"/>
                    </a:lnTo>
                    <a:lnTo>
                      <a:pt x="227" y="354"/>
                    </a:lnTo>
                    <a:lnTo>
                      <a:pt x="224" y="382"/>
                    </a:lnTo>
                    <a:lnTo>
                      <a:pt x="223" y="409"/>
                    </a:lnTo>
                    <a:lnTo>
                      <a:pt x="223" y="409"/>
                    </a:lnTo>
                    <a:lnTo>
                      <a:pt x="224" y="439"/>
                    </a:lnTo>
                    <a:lnTo>
                      <a:pt x="228" y="467"/>
                    </a:lnTo>
                    <a:lnTo>
                      <a:pt x="233" y="495"/>
                    </a:lnTo>
                    <a:lnTo>
                      <a:pt x="242" y="522"/>
                    </a:lnTo>
                    <a:lnTo>
                      <a:pt x="251" y="548"/>
                    </a:lnTo>
                    <a:lnTo>
                      <a:pt x="263" y="571"/>
                    </a:lnTo>
                    <a:lnTo>
                      <a:pt x="277" y="594"/>
                    </a:lnTo>
                    <a:lnTo>
                      <a:pt x="293" y="614"/>
                    </a:lnTo>
                    <a:lnTo>
                      <a:pt x="309" y="634"/>
                    </a:lnTo>
                    <a:lnTo>
                      <a:pt x="328" y="650"/>
                    </a:lnTo>
                    <a:lnTo>
                      <a:pt x="348" y="665"/>
                    </a:lnTo>
                    <a:lnTo>
                      <a:pt x="358" y="671"/>
                    </a:lnTo>
                    <a:lnTo>
                      <a:pt x="368" y="677"/>
                    </a:lnTo>
                    <a:lnTo>
                      <a:pt x="379" y="682"/>
                    </a:lnTo>
                    <a:lnTo>
                      <a:pt x="391" y="686"/>
                    </a:lnTo>
                    <a:lnTo>
                      <a:pt x="402" y="691"/>
                    </a:lnTo>
                    <a:lnTo>
                      <a:pt x="414" y="694"/>
                    </a:lnTo>
                    <a:lnTo>
                      <a:pt x="425" y="696"/>
                    </a:lnTo>
                    <a:lnTo>
                      <a:pt x="437" y="698"/>
                    </a:lnTo>
                    <a:lnTo>
                      <a:pt x="449" y="699"/>
                    </a:lnTo>
                    <a:lnTo>
                      <a:pt x="462" y="700"/>
                    </a:lnTo>
                    <a:lnTo>
                      <a:pt x="462" y="700"/>
                    </a:lnTo>
                    <a:close/>
                    <a:moveTo>
                      <a:pt x="462" y="183"/>
                    </a:moveTo>
                    <a:lnTo>
                      <a:pt x="462" y="183"/>
                    </a:lnTo>
                    <a:lnTo>
                      <a:pt x="479" y="184"/>
                    </a:lnTo>
                    <a:lnTo>
                      <a:pt x="496" y="187"/>
                    </a:lnTo>
                    <a:lnTo>
                      <a:pt x="513" y="193"/>
                    </a:lnTo>
                    <a:lnTo>
                      <a:pt x="529" y="200"/>
                    </a:lnTo>
                    <a:lnTo>
                      <a:pt x="544" y="210"/>
                    </a:lnTo>
                    <a:lnTo>
                      <a:pt x="559" y="222"/>
                    </a:lnTo>
                    <a:lnTo>
                      <a:pt x="572" y="235"/>
                    </a:lnTo>
                    <a:lnTo>
                      <a:pt x="585" y="250"/>
                    </a:lnTo>
                    <a:lnTo>
                      <a:pt x="596" y="266"/>
                    </a:lnTo>
                    <a:lnTo>
                      <a:pt x="607" y="283"/>
                    </a:lnTo>
                    <a:lnTo>
                      <a:pt x="615" y="301"/>
                    </a:lnTo>
                    <a:lnTo>
                      <a:pt x="623" y="321"/>
                    </a:lnTo>
                    <a:lnTo>
                      <a:pt x="628" y="342"/>
                    </a:lnTo>
                    <a:lnTo>
                      <a:pt x="632" y="363"/>
                    </a:lnTo>
                    <a:lnTo>
                      <a:pt x="636" y="386"/>
                    </a:lnTo>
                    <a:lnTo>
                      <a:pt x="637" y="409"/>
                    </a:lnTo>
                    <a:lnTo>
                      <a:pt x="637" y="409"/>
                    </a:lnTo>
                    <a:lnTo>
                      <a:pt x="636" y="433"/>
                    </a:lnTo>
                    <a:lnTo>
                      <a:pt x="632" y="456"/>
                    </a:lnTo>
                    <a:lnTo>
                      <a:pt x="628" y="477"/>
                    </a:lnTo>
                    <a:lnTo>
                      <a:pt x="623" y="497"/>
                    </a:lnTo>
                    <a:lnTo>
                      <a:pt x="615" y="518"/>
                    </a:lnTo>
                    <a:lnTo>
                      <a:pt x="607" y="536"/>
                    </a:lnTo>
                    <a:lnTo>
                      <a:pt x="596" y="553"/>
                    </a:lnTo>
                    <a:lnTo>
                      <a:pt x="585" y="569"/>
                    </a:lnTo>
                    <a:lnTo>
                      <a:pt x="572" y="584"/>
                    </a:lnTo>
                    <a:lnTo>
                      <a:pt x="559" y="597"/>
                    </a:lnTo>
                    <a:lnTo>
                      <a:pt x="544" y="609"/>
                    </a:lnTo>
                    <a:lnTo>
                      <a:pt x="529" y="619"/>
                    </a:lnTo>
                    <a:lnTo>
                      <a:pt x="513" y="626"/>
                    </a:lnTo>
                    <a:lnTo>
                      <a:pt x="496" y="632"/>
                    </a:lnTo>
                    <a:lnTo>
                      <a:pt x="479" y="635"/>
                    </a:lnTo>
                    <a:lnTo>
                      <a:pt x="462" y="636"/>
                    </a:lnTo>
                    <a:lnTo>
                      <a:pt x="462" y="636"/>
                    </a:lnTo>
                    <a:lnTo>
                      <a:pt x="444" y="635"/>
                    </a:lnTo>
                    <a:lnTo>
                      <a:pt x="426" y="632"/>
                    </a:lnTo>
                    <a:lnTo>
                      <a:pt x="409" y="626"/>
                    </a:lnTo>
                    <a:lnTo>
                      <a:pt x="393" y="619"/>
                    </a:lnTo>
                    <a:lnTo>
                      <a:pt x="378" y="609"/>
                    </a:lnTo>
                    <a:lnTo>
                      <a:pt x="364" y="597"/>
                    </a:lnTo>
                    <a:lnTo>
                      <a:pt x="350" y="584"/>
                    </a:lnTo>
                    <a:lnTo>
                      <a:pt x="337" y="569"/>
                    </a:lnTo>
                    <a:lnTo>
                      <a:pt x="327" y="553"/>
                    </a:lnTo>
                    <a:lnTo>
                      <a:pt x="316" y="536"/>
                    </a:lnTo>
                    <a:lnTo>
                      <a:pt x="307" y="518"/>
                    </a:lnTo>
                    <a:lnTo>
                      <a:pt x="300" y="497"/>
                    </a:lnTo>
                    <a:lnTo>
                      <a:pt x="294" y="477"/>
                    </a:lnTo>
                    <a:lnTo>
                      <a:pt x="290" y="456"/>
                    </a:lnTo>
                    <a:lnTo>
                      <a:pt x="287" y="433"/>
                    </a:lnTo>
                    <a:lnTo>
                      <a:pt x="287" y="409"/>
                    </a:lnTo>
                    <a:lnTo>
                      <a:pt x="287" y="409"/>
                    </a:lnTo>
                    <a:lnTo>
                      <a:pt x="287" y="386"/>
                    </a:lnTo>
                    <a:lnTo>
                      <a:pt x="290" y="363"/>
                    </a:lnTo>
                    <a:lnTo>
                      <a:pt x="294" y="342"/>
                    </a:lnTo>
                    <a:lnTo>
                      <a:pt x="300" y="321"/>
                    </a:lnTo>
                    <a:lnTo>
                      <a:pt x="307" y="301"/>
                    </a:lnTo>
                    <a:lnTo>
                      <a:pt x="316" y="283"/>
                    </a:lnTo>
                    <a:lnTo>
                      <a:pt x="327" y="266"/>
                    </a:lnTo>
                    <a:lnTo>
                      <a:pt x="337" y="250"/>
                    </a:lnTo>
                    <a:lnTo>
                      <a:pt x="350" y="235"/>
                    </a:lnTo>
                    <a:lnTo>
                      <a:pt x="364" y="222"/>
                    </a:lnTo>
                    <a:lnTo>
                      <a:pt x="378" y="210"/>
                    </a:lnTo>
                    <a:lnTo>
                      <a:pt x="393" y="200"/>
                    </a:lnTo>
                    <a:lnTo>
                      <a:pt x="409" y="193"/>
                    </a:lnTo>
                    <a:lnTo>
                      <a:pt x="426" y="187"/>
                    </a:lnTo>
                    <a:lnTo>
                      <a:pt x="444" y="184"/>
                    </a:lnTo>
                    <a:lnTo>
                      <a:pt x="462" y="183"/>
                    </a:lnTo>
                    <a:lnTo>
                      <a:pt x="462" y="183"/>
                    </a:lnTo>
                    <a:close/>
                    <a:moveTo>
                      <a:pt x="661" y="668"/>
                    </a:moveTo>
                    <a:lnTo>
                      <a:pt x="661" y="668"/>
                    </a:lnTo>
                    <a:lnTo>
                      <a:pt x="655" y="668"/>
                    </a:lnTo>
                    <a:lnTo>
                      <a:pt x="650" y="670"/>
                    </a:lnTo>
                    <a:lnTo>
                      <a:pt x="644" y="673"/>
                    </a:lnTo>
                    <a:lnTo>
                      <a:pt x="639" y="678"/>
                    </a:lnTo>
                    <a:lnTo>
                      <a:pt x="636" y="682"/>
                    </a:lnTo>
                    <a:lnTo>
                      <a:pt x="632" y="687"/>
                    </a:lnTo>
                    <a:lnTo>
                      <a:pt x="630" y="694"/>
                    </a:lnTo>
                    <a:lnTo>
                      <a:pt x="630" y="700"/>
                    </a:lnTo>
                    <a:lnTo>
                      <a:pt x="630" y="700"/>
                    </a:lnTo>
                    <a:lnTo>
                      <a:pt x="630" y="706"/>
                    </a:lnTo>
                    <a:lnTo>
                      <a:pt x="632" y="712"/>
                    </a:lnTo>
                    <a:lnTo>
                      <a:pt x="636" y="717"/>
                    </a:lnTo>
                    <a:lnTo>
                      <a:pt x="639" y="722"/>
                    </a:lnTo>
                    <a:lnTo>
                      <a:pt x="644" y="726"/>
                    </a:lnTo>
                    <a:lnTo>
                      <a:pt x="650" y="729"/>
                    </a:lnTo>
                    <a:lnTo>
                      <a:pt x="655" y="731"/>
                    </a:lnTo>
                    <a:lnTo>
                      <a:pt x="661" y="731"/>
                    </a:lnTo>
                    <a:lnTo>
                      <a:pt x="661" y="731"/>
                    </a:lnTo>
                    <a:lnTo>
                      <a:pt x="682" y="732"/>
                    </a:lnTo>
                    <a:lnTo>
                      <a:pt x="701" y="736"/>
                    </a:lnTo>
                    <a:lnTo>
                      <a:pt x="720" y="740"/>
                    </a:lnTo>
                    <a:lnTo>
                      <a:pt x="739" y="747"/>
                    </a:lnTo>
                    <a:lnTo>
                      <a:pt x="756" y="755"/>
                    </a:lnTo>
                    <a:lnTo>
                      <a:pt x="772" y="766"/>
                    </a:lnTo>
                    <a:lnTo>
                      <a:pt x="787" y="776"/>
                    </a:lnTo>
                    <a:lnTo>
                      <a:pt x="801" y="789"/>
                    </a:lnTo>
                    <a:lnTo>
                      <a:pt x="814" y="803"/>
                    </a:lnTo>
                    <a:lnTo>
                      <a:pt x="826" y="818"/>
                    </a:lnTo>
                    <a:lnTo>
                      <a:pt x="835" y="834"/>
                    </a:lnTo>
                    <a:lnTo>
                      <a:pt x="844" y="851"/>
                    </a:lnTo>
                    <a:lnTo>
                      <a:pt x="850" y="870"/>
                    </a:lnTo>
                    <a:lnTo>
                      <a:pt x="854" y="889"/>
                    </a:lnTo>
                    <a:lnTo>
                      <a:pt x="858" y="908"/>
                    </a:lnTo>
                    <a:lnTo>
                      <a:pt x="859" y="929"/>
                    </a:lnTo>
                    <a:lnTo>
                      <a:pt x="859" y="929"/>
                    </a:lnTo>
                    <a:lnTo>
                      <a:pt x="859" y="934"/>
                    </a:lnTo>
                    <a:lnTo>
                      <a:pt x="857" y="938"/>
                    </a:lnTo>
                    <a:lnTo>
                      <a:pt x="854" y="943"/>
                    </a:lnTo>
                    <a:lnTo>
                      <a:pt x="851" y="947"/>
                    </a:lnTo>
                    <a:lnTo>
                      <a:pt x="848" y="950"/>
                    </a:lnTo>
                    <a:lnTo>
                      <a:pt x="844" y="952"/>
                    </a:lnTo>
                    <a:lnTo>
                      <a:pt x="838" y="953"/>
                    </a:lnTo>
                    <a:lnTo>
                      <a:pt x="833" y="954"/>
                    </a:lnTo>
                    <a:lnTo>
                      <a:pt x="89" y="954"/>
                    </a:lnTo>
                    <a:lnTo>
                      <a:pt x="89" y="954"/>
                    </a:lnTo>
                    <a:lnTo>
                      <a:pt x="84" y="953"/>
                    </a:lnTo>
                    <a:lnTo>
                      <a:pt x="80" y="952"/>
                    </a:lnTo>
                    <a:lnTo>
                      <a:pt x="76" y="950"/>
                    </a:lnTo>
                    <a:lnTo>
                      <a:pt x="71" y="947"/>
                    </a:lnTo>
                    <a:lnTo>
                      <a:pt x="68" y="943"/>
                    </a:lnTo>
                    <a:lnTo>
                      <a:pt x="66" y="938"/>
                    </a:lnTo>
                    <a:lnTo>
                      <a:pt x="65" y="934"/>
                    </a:lnTo>
                    <a:lnTo>
                      <a:pt x="64" y="929"/>
                    </a:lnTo>
                    <a:lnTo>
                      <a:pt x="64" y="929"/>
                    </a:lnTo>
                    <a:lnTo>
                      <a:pt x="65" y="908"/>
                    </a:lnTo>
                    <a:lnTo>
                      <a:pt x="68" y="889"/>
                    </a:lnTo>
                    <a:lnTo>
                      <a:pt x="72" y="870"/>
                    </a:lnTo>
                    <a:lnTo>
                      <a:pt x="80" y="851"/>
                    </a:lnTo>
                    <a:lnTo>
                      <a:pt x="87" y="834"/>
                    </a:lnTo>
                    <a:lnTo>
                      <a:pt x="98" y="818"/>
                    </a:lnTo>
                    <a:lnTo>
                      <a:pt x="109" y="803"/>
                    </a:lnTo>
                    <a:lnTo>
                      <a:pt x="122" y="789"/>
                    </a:lnTo>
                    <a:lnTo>
                      <a:pt x="136" y="776"/>
                    </a:lnTo>
                    <a:lnTo>
                      <a:pt x="151" y="766"/>
                    </a:lnTo>
                    <a:lnTo>
                      <a:pt x="167" y="755"/>
                    </a:lnTo>
                    <a:lnTo>
                      <a:pt x="184" y="747"/>
                    </a:lnTo>
                    <a:lnTo>
                      <a:pt x="202" y="740"/>
                    </a:lnTo>
                    <a:lnTo>
                      <a:pt x="221" y="736"/>
                    </a:lnTo>
                    <a:lnTo>
                      <a:pt x="241" y="732"/>
                    </a:lnTo>
                    <a:lnTo>
                      <a:pt x="261" y="731"/>
                    </a:lnTo>
                    <a:lnTo>
                      <a:pt x="261" y="731"/>
                    </a:lnTo>
                    <a:lnTo>
                      <a:pt x="268" y="731"/>
                    </a:lnTo>
                    <a:lnTo>
                      <a:pt x="273" y="729"/>
                    </a:lnTo>
                    <a:lnTo>
                      <a:pt x="278" y="726"/>
                    </a:lnTo>
                    <a:lnTo>
                      <a:pt x="284" y="722"/>
                    </a:lnTo>
                    <a:lnTo>
                      <a:pt x="287" y="717"/>
                    </a:lnTo>
                    <a:lnTo>
                      <a:pt x="290" y="712"/>
                    </a:lnTo>
                    <a:lnTo>
                      <a:pt x="292" y="706"/>
                    </a:lnTo>
                    <a:lnTo>
                      <a:pt x="293" y="700"/>
                    </a:lnTo>
                    <a:lnTo>
                      <a:pt x="293" y="700"/>
                    </a:lnTo>
                    <a:lnTo>
                      <a:pt x="292" y="694"/>
                    </a:lnTo>
                    <a:lnTo>
                      <a:pt x="290" y="687"/>
                    </a:lnTo>
                    <a:lnTo>
                      <a:pt x="287" y="682"/>
                    </a:lnTo>
                    <a:lnTo>
                      <a:pt x="284" y="678"/>
                    </a:lnTo>
                    <a:lnTo>
                      <a:pt x="278" y="673"/>
                    </a:lnTo>
                    <a:lnTo>
                      <a:pt x="273" y="670"/>
                    </a:lnTo>
                    <a:lnTo>
                      <a:pt x="268" y="668"/>
                    </a:lnTo>
                    <a:lnTo>
                      <a:pt x="261" y="668"/>
                    </a:lnTo>
                    <a:lnTo>
                      <a:pt x="261" y="668"/>
                    </a:lnTo>
                    <a:lnTo>
                      <a:pt x="247" y="668"/>
                    </a:lnTo>
                    <a:lnTo>
                      <a:pt x="234" y="669"/>
                    </a:lnTo>
                    <a:lnTo>
                      <a:pt x="221" y="671"/>
                    </a:lnTo>
                    <a:lnTo>
                      <a:pt x="209" y="673"/>
                    </a:lnTo>
                    <a:lnTo>
                      <a:pt x="196" y="677"/>
                    </a:lnTo>
                    <a:lnTo>
                      <a:pt x="184" y="680"/>
                    </a:lnTo>
                    <a:lnTo>
                      <a:pt x="159" y="688"/>
                    </a:lnTo>
                    <a:lnTo>
                      <a:pt x="137" y="699"/>
                    </a:lnTo>
                    <a:lnTo>
                      <a:pt x="115" y="712"/>
                    </a:lnTo>
                    <a:lnTo>
                      <a:pt x="95" y="727"/>
                    </a:lnTo>
                    <a:lnTo>
                      <a:pt x="77" y="744"/>
                    </a:lnTo>
                    <a:lnTo>
                      <a:pt x="59" y="762"/>
                    </a:lnTo>
                    <a:lnTo>
                      <a:pt x="44" y="783"/>
                    </a:lnTo>
                    <a:lnTo>
                      <a:pt x="32" y="804"/>
                    </a:lnTo>
                    <a:lnTo>
                      <a:pt x="21" y="827"/>
                    </a:lnTo>
                    <a:lnTo>
                      <a:pt x="12" y="851"/>
                    </a:lnTo>
                    <a:lnTo>
                      <a:pt x="8" y="863"/>
                    </a:lnTo>
                    <a:lnTo>
                      <a:pt x="6" y="876"/>
                    </a:lnTo>
                    <a:lnTo>
                      <a:pt x="4" y="889"/>
                    </a:lnTo>
                    <a:lnTo>
                      <a:pt x="1" y="902"/>
                    </a:lnTo>
                    <a:lnTo>
                      <a:pt x="0" y="915"/>
                    </a:lnTo>
                    <a:lnTo>
                      <a:pt x="0" y="929"/>
                    </a:lnTo>
                    <a:lnTo>
                      <a:pt x="0" y="929"/>
                    </a:lnTo>
                    <a:lnTo>
                      <a:pt x="0" y="937"/>
                    </a:lnTo>
                    <a:lnTo>
                      <a:pt x="3" y="947"/>
                    </a:lnTo>
                    <a:lnTo>
                      <a:pt x="5" y="956"/>
                    </a:lnTo>
                    <a:lnTo>
                      <a:pt x="7" y="963"/>
                    </a:lnTo>
                    <a:lnTo>
                      <a:pt x="11" y="971"/>
                    </a:lnTo>
                    <a:lnTo>
                      <a:pt x="15" y="978"/>
                    </a:lnTo>
                    <a:lnTo>
                      <a:pt x="21" y="986"/>
                    </a:lnTo>
                    <a:lnTo>
                      <a:pt x="26" y="992"/>
                    </a:lnTo>
                    <a:lnTo>
                      <a:pt x="33" y="997"/>
                    </a:lnTo>
                    <a:lnTo>
                      <a:pt x="39" y="1003"/>
                    </a:lnTo>
                    <a:lnTo>
                      <a:pt x="47" y="1007"/>
                    </a:lnTo>
                    <a:lnTo>
                      <a:pt x="55" y="1010"/>
                    </a:lnTo>
                    <a:lnTo>
                      <a:pt x="63" y="1014"/>
                    </a:lnTo>
                    <a:lnTo>
                      <a:pt x="71" y="1016"/>
                    </a:lnTo>
                    <a:lnTo>
                      <a:pt x="80" y="1018"/>
                    </a:lnTo>
                    <a:lnTo>
                      <a:pt x="89" y="1018"/>
                    </a:lnTo>
                    <a:lnTo>
                      <a:pt x="833" y="1018"/>
                    </a:lnTo>
                    <a:lnTo>
                      <a:pt x="833" y="1018"/>
                    </a:lnTo>
                    <a:lnTo>
                      <a:pt x="843" y="1018"/>
                    </a:lnTo>
                    <a:lnTo>
                      <a:pt x="851" y="1016"/>
                    </a:lnTo>
                    <a:lnTo>
                      <a:pt x="860" y="1014"/>
                    </a:lnTo>
                    <a:lnTo>
                      <a:pt x="868" y="1010"/>
                    </a:lnTo>
                    <a:lnTo>
                      <a:pt x="876" y="1007"/>
                    </a:lnTo>
                    <a:lnTo>
                      <a:pt x="883" y="1003"/>
                    </a:lnTo>
                    <a:lnTo>
                      <a:pt x="890" y="997"/>
                    </a:lnTo>
                    <a:lnTo>
                      <a:pt x="896" y="992"/>
                    </a:lnTo>
                    <a:lnTo>
                      <a:pt x="902" y="986"/>
                    </a:lnTo>
                    <a:lnTo>
                      <a:pt x="907" y="978"/>
                    </a:lnTo>
                    <a:lnTo>
                      <a:pt x="911" y="971"/>
                    </a:lnTo>
                    <a:lnTo>
                      <a:pt x="916" y="963"/>
                    </a:lnTo>
                    <a:lnTo>
                      <a:pt x="919" y="956"/>
                    </a:lnTo>
                    <a:lnTo>
                      <a:pt x="921" y="947"/>
                    </a:lnTo>
                    <a:lnTo>
                      <a:pt x="922" y="937"/>
                    </a:lnTo>
                    <a:lnTo>
                      <a:pt x="922" y="929"/>
                    </a:lnTo>
                    <a:lnTo>
                      <a:pt x="922" y="929"/>
                    </a:lnTo>
                    <a:lnTo>
                      <a:pt x="922" y="915"/>
                    </a:lnTo>
                    <a:lnTo>
                      <a:pt x="921" y="902"/>
                    </a:lnTo>
                    <a:lnTo>
                      <a:pt x="920" y="889"/>
                    </a:lnTo>
                    <a:lnTo>
                      <a:pt x="918" y="876"/>
                    </a:lnTo>
                    <a:lnTo>
                      <a:pt x="915" y="863"/>
                    </a:lnTo>
                    <a:lnTo>
                      <a:pt x="911" y="851"/>
                    </a:lnTo>
                    <a:lnTo>
                      <a:pt x="902" y="827"/>
                    </a:lnTo>
                    <a:lnTo>
                      <a:pt x="891" y="804"/>
                    </a:lnTo>
                    <a:lnTo>
                      <a:pt x="878" y="783"/>
                    </a:lnTo>
                    <a:lnTo>
                      <a:pt x="863" y="762"/>
                    </a:lnTo>
                    <a:lnTo>
                      <a:pt x="846" y="744"/>
                    </a:lnTo>
                    <a:lnTo>
                      <a:pt x="828" y="727"/>
                    </a:lnTo>
                    <a:lnTo>
                      <a:pt x="807" y="712"/>
                    </a:lnTo>
                    <a:lnTo>
                      <a:pt x="786" y="699"/>
                    </a:lnTo>
                    <a:lnTo>
                      <a:pt x="763" y="688"/>
                    </a:lnTo>
                    <a:lnTo>
                      <a:pt x="740" y="680"/>
                    </a:lnTo>
                    <a:lnTo>
                      <a:pt x="727" y="677"/>
                    </a:lnTo>
                    <a:lnTo>
                      <a:pt x="714" y="673"/>
                    </a:lnTo>
                    <a:lnTo>
                      <a:pt x="701" y="671"/>
                    </a:lnTo>
                    <a:lnTo>
                      <a:pt x="688" y="669"/>
                    </a:lnTo>
                    <a:lnTo>
                      <a:pt x="675" y="668"/>
                    </a:lnTo>
                    <a:lnTo>
                      <a:pt x="661" y="668"/>
                    </a:lnTo>
                    <a:lnTo>
                      <a:pt x="661" y="668"/>
                    </a:lnTo>
                    <a:close/>
                    <a:moveTo>
                      <a:pt x="484" y="84"/>
                    </a:moveTo>
                    <a:lnTo>
                      <a:pt x="484" y="84"/>
                    </a:lnTo>
                    <a:lnTo>
                      <a:pt x="501" y="75"/>
                    </a:lnTo>
                    <a:lnTo>
                      <a:pt x="520" y="68"/>
                    </a:lnTo>
                    <a:lnTo>
                      <a:pt x="538" y="65"/>
                    </a:lnTo>
                    <a:lnTo>
                      <a:pt x="557" y="64"/>
                    </a:lnTo>
                    <a:lnTo>
                      <a:pt x="557" y="64"/>
                    </a:lnTo>
                    <a:lnTo>
                      <a:pt x="574" y="65"/>
                    </a:lnTo>
                    <a:lnTo>
                      <a:pt x="592" y="68"/>
                    </a:lnTo>
                    <a:lnTo>
                      <a:pt x="609" y="74"/>
                    </a:lnTo>
                    <a:lnTo>
                      <a:pt x="625" y="81"/>
                    </a:lnTo>
                    <a:lnTo>
                      <a:pt x="640" y="91"/>
                    </a:lnTo>
                    <a:lnTo>
                      <a:pt x="655" y="103"/>
                    </a:lnTo>
                    <a:lnTo>
                      <a:pt x="668" y="115"/>
                    </a:lnTo>
                    <a:lnTo>
                      <a:pt x="681" y="130"/>
                    </a:lnTo>
                    <a:lnTo>
                      <a:pt x="691" y="147"/>
                    </a:lnTo>
                    <a:lnTo>
                      <a:pt x="702" y="164"/>
                    </a:lnTo>
                    <a:lnTo>
                      <a:pt x="711" y="182"/>
                    </a:lnTo>
                    <a:lnTo>
                      <a:pt x="718" y="202"/>
                    </a:lnTo>
                    <a:lnTo>
                      <a:pt x="724" y="223"/>
                    </a:lnTo>
                    <a:lnTo>
                      <a:pt x="728" y="244"/>
                    </a:lnTo>
                    <a:lnTo>
                      <a:pt x="731" y="267"/>
                    </a:lnTo>
                    <a:lnTo>
                      <a:pt x="732" y="290"/>
                    </a:lnTo>
                    <a:lnTo>
                      <a:pt x="732" y="290"/>
                    </a:lnTo>
                    <a:lnTo>
                      <a:pt x="731" y="306"/>
                    </a:lnTo>
                    <a:lnTo>
                      <a:pt x="730" y="324"/>
                    </a:lnTo>
                    <a:lnTo>
                      <a:pt x="728" y="340"/>
                    </a:lnTo>
                    <a:lnTo>
                      <a:pt x="725" y="356"/>
                    </a:lnTo>
                    <a:lnTo>
                      <a:pt x="725" y="356"/>
                    </a:lnTo>
                    <a:lnTo>
                      <a:pt x="724" y="362"/>
                    </a:lnTo>
                    <a:lnTo>
                      <a:pt x="724" y="369"/>
                    </a:lnTo>
                    <a:lnTo>
                      <a:pt x="726" y="374"/>
                    </a:lnTo>
                    <a:lnTo>
                      <a:pt x="728" y="379"/>
                    </a:lnTo>
                    <a:lnTo>
                      <a:pt x="732" y="385"/>
                    </a:lnTo>
                    <a:lnTo>
                      <a:pt x="736" y="389"/>
                    </a:lnTo>
                    <a:lnTo>
                      <a:pt x="742" y="391"/>
                    </a:lnTo>
                    <a:lnTo>
                      <a:pt x="748" y="393"/>
                    </a:lnTo>
                    <a:lnTo>
                      <a:pt x="748" y="393"/>
                    </a:lnTo>
                    <a:lnTo>
                      <a:pt x="756" y="394"/>
                    </a:lnTo>
                    <a:lnTo>
                      <a:pt x="756" y="394"/>
                    </a:lnTo>
                    <a:lnTo>
                      <a:pt x="761" y="394"/>
                    </a:lnTo>
                    <a:lnTo>
                      <a:pt x="765" y="393"/>
                    </a:lnTo>
                    <a:lnTo>
                      <a:pt x="771" y="391"/>
                    </a:lnTo>
                    <a:lnTo>
                      <a:pt x="775" y="388"/>
                    </a:lnTo>
                    <a:lnTo>
                      <a:pt x="778" y="385"/>
                    </a:lnTo>
                    <a:lnTo>
                      <a:pt x="782" y="380"/>
                    </a:lnTo>
                    <a:lnTo>
                      <a:pt x="785" y="375"/>
                    </a:lnTo>
                    <a:lnTo>
                      <a:pt x="786" y="370"/>
                    </a:lnTo>
                    <a:lnTo>
                      <a:pt x="786" y="370"/>
                    </a:lnTo>
                    <a:lnTo>
                      <a:pt x="790" y="350"/>
                    </a:lnTo>
                    <a:lnTo>
                      <a:pt x="793" y="331"/>
                    </a:lnTo>
                    <a:lnTo>
                      <a:pt x="794" y="311"/>
                    </a:lnTo>
                    <a:lnTo>
                      <a:pt x="795" y="290"/>
                    </a:lnTo>
                    <a:lnTo>
                      <a:pt x="795" y="290"/>
                    </a:lnTo>
                    <a:lnTo>
                      <a:pt x="794" y="260"/>
                    </a:lnTo>
                    <a:lnTo>
                      <a:pt x="790" y="231"/>
                    </a:lnTo>
                    <a:lnTo>
                      <a:pt x="785" y="203"/>
                    </a:lnTo>
                    <a:lnTo>
                      <a:pt x="776" y="178"/>
                    </a:lnTo>
                    <a:lnTo>
                      <a:pt x="767" y="152"/>
                    </a:lnTo>
                    <a:lnTo>
                      <a:pt x="755" y="128"/>
                    </a:lnTo>
                    <a:lnTo>
                      <a:pt x="741" y="106"/>
                    </a:lnTo>
                    <a:lnTo>
                      <a:pt x="726" y="85"/>
                    </a:lnTo>
                    <a:lnTo>
                      <a:pt x="709" y="66"/>
                    </a:lnTo>
                    <a:lnTo>
                      <a:pt x="690" y="50"/>
                    </a:lnTo>
                    <a:lnTo>
                      <a:pt x="670" y="35"/>
                    </a:lnTo>
                    <a:lnTo>
                      <a:pt x="660" y="29"/>
                    </a:lnTo>
                    <a:lnTo>
                      <a:pt x="650" y="23"/>
                    </a:lnTo>
                    <a:lnTo>
                      <a:pt x="639" y="18"/>
                    </a:lnTo>
                    <a:lnTo>
                      <a:pt x="628" y="14"/>
                    </a:lnTo>
                    <a:lnTo>
                      <a:pt x="616" y="9"/>
                    </a:lnTo>
                    <a:lnTo>
                      <a:pt x="604" y="6"/>
                    </a:lnTo>
                    <a:lnTo>
                      <a:pt x="593" y="3"/>
                    </a:lnTo>
                    <a:lnTo>
                      <a:pt x="581" y="2"/>
                    </a:lnTo>
                    <a:lnTo>
                      <a:pt x="569" y="1"/>
                    </a:lnTo>
                    <a:lnTo>
                      <a:pt x="557" y="0"/>
                    </a:lnTo>
                    <a:lnTo>
                      <a:pt x="557" y="0"/>
                    </a:lnTo>
                    <a:lnTo>
                      <a:pt x="543" y="1"/>
                    </a:lnTo>
                    <a:lnTo>
                      <a:pt x="529" y="2"/>
                    </a:lnTo>
                    <a:lnTo>
                      <a:pt x="517" y="4"/>
                    </a:lnTo>
                    <a:lnTo>
                      <a:pt x="503" y="7"/>
                    </a:lnTo>
                    <a:lnTo>
                      <a:pt x="490" y="11"/>
                    </a:lnTo>
                    <a:lnTo>
                      <a:pt x="477" y="17"/>
                    </a:lnTo>
                    <a:lnTo>
                      <a:pt x="465" y="22"/>
                    </a:lnTo>
                    <a:lnTo>
                      <a:pt x="452" y="30"/>
                    </a:lnTo>
                    <a:lnTo>
                      <a:pt x="452" y="30"/>
                    </a:lnTo>
                    <a:lnTo>
                      <a:pt x="447" y="33"/>
                    </a:lnTo>
                    <a:lnTo>
                      <a:pt x="442" y="37"/>
                    </a:lnTo>
                    <a:lnTo>
                      <a:pt x="439" y="43"/>
                    </a:lnTo>
                    <a:lnTo>
                      <a:pt x="438" y="49"/>
                    </a:lnTo>
                    <a:lnTo>
                      <a:pt x="437" y="54"/>
                    </a:lnTo>
                    <a:lnTo>
                      <a:pt x="437" y="61"/>
                    </a:lnTo>
                    <a:lnTo>
                      <a:pt x="438" y="67"/>
                    </a:lnTo>
                    <a:lnTo>
                      <a:pt x="441" y="73"/>
                    </a:lnTo>
                    <a:lnTo>
                      <a:pt x="441" y="73"/>
                    </a:lnTo>
                    <a:lnTo>
                      <a:pt x="445" y="78"/>
                    </a:lnTo>
                    <a:lnTo>
                      <a:pt x="450" y="82"/>
                    </a:lnTo>
                    <a:lnTo>
                      <a:pt x="455" y="85"/>
                    </a:lnTo>
                    <a:lnTo>
                      <a:pt x="461" y="88"/>
                    </a:lnTo>
                    <a:lnTo>
                      <a:pt x="467" y="89"/>
                    </a:lnTo>
                    <a:lnTo>
                      <a:pt x="473" y="88"/>
                    </a:lnTo>
                    <a:lnTo>
                      <a:pt x="479" y="87"/>
                    </a:lnTo>
                    <a:lnTo>
                      <a:pt x="484" y="84"/>
                    </a:lnTo>
                    <a:lnTo>
                      <a:pt x="484" y="84"/>
                    </a:lnTo>
                    <a:close/>
                    <a:moveTo>
                      <a:pt x="763" y="540"/>
                    </a:moveTo>
                    <a:lnTo>
                      <a:pt x="763" y="540"/>
                    </a:lnTo>
                    <a:lnTo>
                      <a:pt x="757" y="541"/>
                    </a:lnTo>
                    <a:lnTo>
                      <a:pt x="751" y="544"/>
                    </a:lnTo>
                    <a:lnTo>
                      <a:pt x="746" y="546"/>
                    </a:lnTo>
                    <a:lnTo>
                      <a:pt x="741" y="550"/>
                    </a:lnTo>
                    <a:lnTo>
                      <a:pt x="738" y="554"/>
                    </a:lnTo>
                    <a:lnTo>
                      <a:pt x="734" y="560"/>
                    </a:lnTo>
                    <a:lnTo>
                      <a:pt x="732" y="566"/>
                    </a:lnTo>
                    <a:lnTo>
                      <a:pt x="732" y="573"/>
                    </a:lnTo>
                    <a:lnTo>
                      <a:pt x="732" y="573"/>
                    </a:lnTo>
                    <a:lnTo>
                      <a:pt x="732" y="579"/>
                    </a:lnTo>
                    <a:lnTo>
                      <a:pt x="734" y="584"/>
                    </a:lnTo>
                    <a:lnTo>
                      <a:pt x="738" y="590"/>
                    </a:lnTo>
                    <a:lnTo>
                      <a:pt x="741" y="595"/>
                    </a:lnTo>
                    <a:lnTo>
                      <a:pt x="746" y="598"/>
                    </a:lnTo>
                    <a:lnTo>
                      <a:pt x="751" y="602"/>
                    </a:lnTo>
                    <a:lnTo>
                      <a:pt x="757" y="604"/>
                    </a:lnTo>
                    <a:lnTo>
                      <a:pt x="763" y="605"/>
                    </a:lnTo>
                    <a:lnTo>
                      <a:pt x="763" y="605"/>
                    </a:lnTo>
                    <a:lnTo>
                      <a:pt x="784" y="606"/>
                    </a:lnTo>
                    <a:lnTo>
                      <a:pt x="803" y="608"/>
                    </a:lnTo>
                    <a:lnTo>
                      <a:pt x="821" y="613"/>
                    </a:lnTo>
                    <a:lnTo>
                      <a:pt x="839" y="620"/>
                    </a:lnTo>
                    <a:lnTo>
                      <a:pt x="856" y="628"/>
                    </a:lnTo>
                    <a:lnTo>
                      <a:pt x="872" y="639"/>
                    </a:lnTo>
                    <a:lnTo>
                      <a:pt x="887" y="650"/>
                    </a:lnTo>
                    <a:lnTo>
                      <a:pt x="900" y="663"/>
                    </a:lnTo>
                    <a:lnTo>
                      <a:pt x="911" y="678"/>
                    </a:lnTo>
                    <a:lnTo>
                      <a:pt x="923" y="693"/>
                    </a:lnTo>
                    <a:lnTo>
                      <a:pt x="932" y="709"/>
                    </a:lnTo>
                    <a:lnTo>
                      <a:pt x="940" y="727"/>
                    </a:lnTo>
                    <a:lnTo>
                      <a:pt x="946" y="745"/>
                    </a:lnTo>
                    <a:lnTo>
                      <a:pt x="951" y="764"/>
                    </a:lnTo>
                    <a:lnTo>
                      <a:pt x="953" y="784"/>
                    </a:lnTo>
                    <a:lnTo>
                      <a:pt x="954" y="803"/>
                    </a:lnTo>
                    <a:lnTo>
                      <a:pt x="954" y="803"/>
                    </a:lnTo>
                    <a:lnTo>
                      <a:pt x="954" y="809"/>
                    </a:lnTo>
                    <a:lnTo>
                      <a:pt x="952" y="814"/>
                    </a:lnTo>
                    <a:lnTo>
                      <a:pt x="952" y="814"/>
                    </a:lnTo>
                    <a:lnTo>
                      <a:pt x="950" y="820"/>
                    </a:lnTo>
                    <a:lnTo>
                      <a:pt x="950" y="827"/>
                    </a:lnTo>
                    <a:lnTo>
                      <a:pt x="950" y="832"/>
                    </a:lnTo>
                    <a:lnTo>
                      <a:pt x="952" y="839"/>
                    </a:lnTo>
                    <a:lnTo>
                      <a:pt x="954" y="844"/>
                    </a:lnTo>
                    <a:lnTo>
                      <a:pt x="959" y="848"/>
                    </a:lnTo>
                    <a:lnTo>
                      <a:pt x="963" y="853"/>
                    </a:lnTo>
                    <a:lnTo>
                      <a:pt x="968" y="856"/>
                    </a:lnTo>
                    <a:lnTo>
                      <a:pt x="968" y="856"/>
                    </a:lnTo>
                    <a:lnTo>
                      <a:pt x="975" y="858"/>
                    </a:lnTo>
                    <a:lnTo>
                      <a:pt x="981" y="859"/>
                    </a:lnTo>
                    <a:lnTo>
                      <a:pt x="981" y="859"/>
                    </a:lnTo>
                    <a:lnTo>
                      <a:pt x="985" y="858"/>
                    </a:lnTo>
                    <a:lnTo>
                      <a:pt x="990" y="857"/>
                    </a:lnTo>
                    <a:lnTo>
                      <a:pt x="998" y="854"/>
                    </a:lnTo>
                    <a:lnTo>
                      <a:pt x="1003" y="851"/>
                    </a:lnTo>
                    <a:lnTo>
                      <a:pt x="1006" y="848"/>
                    </a:lnTo>
                    <a:lnTo>
                      <a:pt x="1008" y="844"/>
                    </a:lnTo>
                    <a:lnTo>
                      <a:pt x="1010" y="840"/>
                    </a:lnTo>
                    <a:lnTo>
                      <a:pt x="1010" y="840"/>
                    </a:lnTo>
                    <a:lnTo>
                      <a:pt x="1013" y="831"/>
                    </a:lnTo>
                    <a:lnTo>
                      <a:pt x="1017" y="823"/>
                    </a:lnTo>
                    <a:lnTo>
                      <a:pt x="1018" y="813"/>
                    </a:lnTo>
                    <a:lnTo>
                      <a:pt x="1018" y="803"/>
                    </a:lnTo>
                    <a:lnTo>
                      <a:pt x="1018" y="803"/>
                    </a:lnTo>
                    <a:lnTo>
                      <a:pt x="1018" y="790"/>
                    </a:lnTo>
                    <a:lnTo>
                      <a:pt x="1017" y="777"/>
                    </a:lnTo>
                    <a:lnTo>
                      <a:pt x="1013" y="751"/>
                    </a:lnTo>
                    <a:lnTo>
                      <a:pt x="1007" y="726"/>
                    </a:lnTo>
                    <a:lnTo>
                      <a:pt x="998" y="702"/>
                    </a:lnTo>
                    <a:lnTo>
                      <a:pt x="988" y="679"/>
                    </a:lnTo>
                    <a:lnTo>
                      <a:pt x="976" y="657"/>
                    </a:lnTo>
                    <a:lnTo>
                      <a:pt x="961" y="637"/>
                    </a:lnTo>
                    <a:lnTo>
                      <a:pt x="945" y="619"/>
                    </a:lnTo>
                    <a:lnTo>
                      <a:pt x="926" y="602"/>
                    </a:lnTo>
                    <a:lnTo>
                      <a:pt x="907" y="585"/>
                    </a:lnTo>
                    <a:lnTo>
                      <a:pt x="887" y="573"/>
                    </a:lnTo>
                    <a:lnTo>
                      <a:pt x="864" y="562"/>
                    </a:lnTo>
                    <a:lnTo>
                      <a:pt x="852" y="556"/>
                    </a:lnTo>
                    <a:lnTo>
                      <a:pt x="841" y="552"/>
                    </a:lnTo>
                    <a:lnTo>
                      <a:pt x="829" y="549"/>
                    </a:lnTo>
                    <a:lnTo>
                      <a:pt x="816" y="546"/>
                    </a:lnTo>
                    <a:lnTo>
                      <a:pt x="803" y="544"/>
                    </a:lnTo>
                    <a:lnTo>
                      <a:pt x="790" y="542"/>
                    </a:lnTo>
                    <a:lnTo>
                      <a:pt x="777" y="541"/>
                    </a:lnTo>
                    <a:lnTo>
                      <a:pt x="763" y="540"/>
                    </a:lnTo>
                    <a:lnTo>
                      <a:pt x="763" y="5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0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任意多边形 127">
              <a:extLst>
                <a:ext uri="{FF2B5EF4-FFF2-40B4-BE49-F238E27FC236}">
                  <a16:creationId xmlns:a16="http://schemas.microsoft.com/office/drawing/2014/main" id="{CC73D85A-690E-5D4F-BB60-E70FC6CD9C2F}"/>
                </a:ext>
              </a:extLst>
            </p:cNvPr>
            <p:cNvSpPr/>
            <p:nvPr/>
          </p:nvSpPr>
          <p:spPr>
            <a:xfrm>
              <a:off x="4261063" y="2065260"/>
              <a:ext cx="1030164" cy="1039510"/>
            </a:xfrm>
            <a:custGeom>
              <a:avLst/>
              <a:gdLst>
                <a:gd name="connsiteX0" fmla="*/ 472625 w 943737"/>
                <a:gd name="connsiteY0" fmla="*/ 278424 h 952300"/>
                <a:gd name="connsiteX1" fmla="*/ 290068 w 943737"/>
                <a:gd name="connsiteY1" fmla="*/ 398529 h 952300"/>
                <a:gd name="connsiteX2" fmla="*/ 394246 w 943737"/>
                <a:gd name="connsiteY2" fmla="*/ 657951 h 952300"/>
                <a:gd name="connsiteX3" fmla="*/ 653668 w 943737"/>
                <a:gd name="connsiteY3" fmla="*/ 553774 h 952300"/>
                <a:gd name="connsiteX4" fmla="*/ 549490 w 943737"/>
                <a:gd name="connsiteY4" fmla="*/ 294351 h 952300"/>
                <a:gd name="connsiteX5" fmla="*/ 472625 w 943737"/>
                <a:gd name="connsiteY5" fmla="*/ 278424 h 952300"/>
                <a:gd name="connsiteX6" fmla="*/ 305940 w 943737"/>
                <a:gd name="connsiteY6" fmla="*/ 9 h 952300"/>
                <a:gd name="connsiteX7" fmla="*/ 328528 w 943737"/>
                <a:gd name="connsiteY7" fmla="*/ 4856 h 952300"/>
                <a:gd name="connsiteX8" fmla="*/ 360787 w 943737"/>
                <a:gd name="connsiteY8" fmla="*/ 37821 h 952300"/>
                <a:gd name="connsiteX9" fmla="*/ 382614 w 943737"/>
                <a:gd name="connsiteY9" fmla="*/ 92174 h 952300"/>
                <a:gd name="connsiteX10" fmla="*/ 397307 w 943737"/>
                <a:gd name="connsiteY10" fmla="*/ 87849 h 952300"/>
                <a:gd name="connsiteX11" fmla="*/ 550682 w 943737"/>
                <a:gd name="connsiteY11" fmla="*/ 88649 h 952300"/>
                <a:gd name="connsiteX12" fmla="*/ 569305 w 943737"/>
                <a:gd name="connsiteY12" fmla="*/ 94473 h 952300"/>
                <a:gd name="connsiteX13" fmla="*/ 592420 w 943737"/>
                <a:gd name="connsiteY13" fmla="*/ 40334 h 952300"/>
                <a:gd name="connsiteX14" fmla="*/ 671507 w 943737"/>
                <a:gd name="connsiteY14" fmla="*/ 8574 h 952300"/>
                <a:gd name="connsiteX15" fmla="*/ 703267 w 943737"/>
                <a:gd name="connsiteY15" fmla="*/ 87662 h 952300"/>
                <a:gd name="connsiteX16" fmla="*/ 680152 w 943737"/>
                <a:gd name="connsiteY16" fmla="*/ 141801 h 952300"/>
                <a:gd name="connsiteX17" fmla="*/ 697239 w 943737"/>
                <a:gd name="connsiteY17" fmla="*/ 151224 h 952300"/>
                <a:gd name="connsiteX18" fmla="*/ 803895 w 943737"/>
                <a:gd name="connsiteY18" fmla="*/ 261447 h 952300"/>
                <a:gd name="connsiteX19" fmla="*/ 809733 w 943737"/>
                <a:gd name="connsiteY19" fmla="*/ 272732 h 952300"/>
                <a:gd name="connsiteX20" fmla="*/ 857434 w 943737"/>
                <a:gd name="connsiteY20" fmla="*/ 253576 h 952300"/>
                <a:gd name="connsiteX21" fmla="*/ 905543 w 943737"/>
                <a:gd name="connsiteY21" fmla="*/ 254098 h 952300"/>
                <a:gd name="connsiteX22" fmla="*/ 939193 w 943737"/>
                <a:gd name="connsiteY22" fmla="*/ 288484 h 952300"/>
                <a:gd name="connsiteX23" fmla="*/ 904285 w 943737"/>
                <a:gd name="connsiteY23" fmla="*/ 370243 h 952300"/>
                <a:gd name="connsiteX24" fmla="*/ 856583 w 943737"/>
                <a:gd name="connsiteY24" fmla="*/ 389399 h 952300"/>
                <a:gd name="connsiteX25" fmla="*/ 860173 w 943737"/>
                <a:gd name="connsiteY25" fmla="*/ 401590 h 952300"/>
                <a:gd name="connsiteX26" fmla="*/ 859371 w 943737"/>
                <a:gd name="connsiteY26" fmla="*/ 554964 h 952300"/>
                <a:gd name="connsiteX27" fmla="*/ 854326 w 943737"/>
                <a:gd name="connsiteY27" fmla="*/ 571098 h 952300"/>
                <a:gd name="connsiteX28" fmla="*/ 901887 w 943737"/>
                <a:gd name="connsiteY28" fmla="*/ 591404 h 952300"/>
                <a:gd name="connsiteX29" fmla="*/ 935015 w 943737"/>
                <a:gd name="connsiteY29" fmla="*/ 673900 h 952300"/>
                <a:gd name="connsiteX30" fmla="*/ 852520 w 943737"/>
                <a:gd name="connsiteY30" fmla="*/ 707028 h 952300"/>
                <a:gd name="connsiteX31" fmla="*/ 804958 w 943737"/>
                <a:gd name="connsiteY31" fmla="*/ 686721 h 952300"/>
                <a:gd name="connsiteX32" fmla="*/ 796797 w 943737"/>
                <a:gd name="connsiteY32" fmla="*/ 701521 h 952300"/>
                <a:gd name="connsiteX33" fmla="*/ 686574 w 943737"/>
                <a:gd name="connsiteY33" fmla="*/ 808177 h 952300"/>
                <a:gd name="connsiteX34" fmla="*/ 672969 w 943737"/>
                <a:gd name="connsiteY34" fmla="*/ 815216 h 952300"/>
                <a:gd name="connsiteX35" fmla="*/ 694794 w 943737"/>
                <a:gd name="connsiteY35" fmla="*/ 869564 h 952300"/>
                <a:gd name="connsiteX36" fmla="*/ 661329 w 943737"/>
                <a:gd name="connsiteY36" fmla="*/ 947944 h 952300"/>
                <a:gd name="connsiteX37" fmla="*/ 582949 w 943737"/>
                <a:gd name="connsiteY37" fmla="*/ 914478 h 952300"/>
                <a:gd name="connsiteX38" fmla="*/ 561124 w 943737"/>
                <a:gd name="connsiteY38" fmla="*/ 860130 h 952300"/>
                <a:gd name="connsiteX39" fmla="*/ 546430 w 943737"/>
                <a:gd name="connsiteY39" fmla="*/ 864455 h 952300"/>
                <a:gd name="connsiteX40" fmla="*/ 393056 w 943737"/>
                <a:gd name="connsiteY40" fmla="*/ 863653 h 952300"/>
                <a:gd name="connsiteX41" fmla="*/ 374432 w 943737"/>
                <a:gd name="connsiteY41" fmla="*/ 857830 h 952300"/>
                <a:gd name="connsiteX42" fmla="*/ 351317 w 943737"/>
                <a:gd name="connsiteY42" fmla="*/ 911967 h 952300"/>
                <a:gd name="connsiteX43" fmla="*/ 272229 w 943737"/>
                <a:gd name="connsiteY43" fmla="*/ 943727 h 952300"/>
                <a:gd name="connsiteX44" fmla="*/ 240469 w 943737"/>
                <a:gd name="connsiteY44" fmla="*/ 864640 h 952300"/>
                <a:gd name="connsiteX45" fmla="*/ 263585 w 943737"/>
                <a:gd name="connsiteY45" fmla="*/ 810501 h 952300"/>
                <a:gd name="connsiteX46" fmla="*/ 246499 w 943737"/>
                <a:gd name="connsiteY46" fmla="*/ 801078 h 952300"/>
                <a:gd name="connsiteX47" fmla="*/ 139844 w 943737"/>
                <a:gd name="connsiteY47" fmla="*/ 690857 h 952300"/>
                <a:gd name="connsiteX48" fmla="*/ 134004 w 943737"/>
                <a:gd name="connsiteY48" fmla="*/ 679570 h 952300"/>
                <a:gd name="connsiteX49" fmla="*/ 86303 w 943737"/>
                <a:gd name="connsiteY49" fmla="*/ 698726 h 952300"/>
                <a:gd name="connsiteX50" fmla="*/ 4544 w 943737"/>
                <a:gd name="connsiteY50" fmla="*/ 663818 h 952300"/>
                <a:gd name="connsiteX51" fmla="*/ 39452 w 943737"/>
                <a:gd name="connsiteY51" fmla="*/ 582059 h 952300"/>
                <a:gd name="connsiteX52" fmla="*/ 87155 w 943737"/>
                <a:gd name="connsiteY52" fmla="*/ 562903 h 952300"/>
                <a:gd name="connsiteX53" fmla="*/ 83566 w 943737"/>
                <a:gd name="connsiteY53" fmla="*/ 550713 h 952300"/>
                <a:gd name="connsiteX54" fmla="*/ 84367 w 943737"/>
                <a:gd name="connsiteY54" fmla="*/ 397338 h 952300"/>
                <a:gd name="connsiteX55" fmla="*/ 89412 w 943737"/>
                <a:gd name="connsiteY55" fmla="*/ 381206 h 952300"/>
                <a:gd name="connsiteX56" fmla="*/ 41847 w 943737"/>
                <a:gd name="connsiteY56" fmla="*/ 360897 h 952300"/>
                <a:gd name="connsiteX57" fmla="*/ 8719 w 943737"/>
                <a:gd name="connsiteY57" fmla="*/ 278404 h 952300"/>
                <a:gd name="connsiteX58" fmla="*/ 91212 w 943737"/>
                <a:gd name="connsiteY58" fmla="*/ 245277 h 952300"/>
                <a:gd name="connsiteX59" fmla="*/ 138777 w 943737"/>
                <a:gd name="connsiteY59" fmla="*/ 265585 h 952300"/>
                <a:gd name="connsiteX60" fmla="*/ 146942 w 943737"/>
                <a:gd name="connsiteY60" fmla="*/ 250782 h 952300"/>
                <a:gd name="connsiteX61" fmla="*/ 257164 w 943737"/>
                <a:gd name="connsiteY61" fmla="*/ 144127 h 952300"/>
                <a:gd name="connsiteX62" fmla="*/ 270769 w 943737"/>
                <a:gd name="connsiteY62" fmla="*/ 137088 h 952300"/>
                <a:gd name="connsiteX63" fmla="*/ 248942 w 943737"/>
                <a:gd name="connsiteY63" fmla="*/ 82735 h 952300"/>
                <a:gd name="connsiteX64" fmla="*/ 282407 w 943737"/>
                <a:gd name="connsiteY64" fmla="*/ 4355 h 952300"/>
                <a:gd name="connsiteX65" fmla="*/ 305940 w 943737"/>
                <a:gd name="connsiteY65" fmla="*/ 9 h 95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43737" h="952300">
                  <a:moveTo>
                    <a:pt x="472625" y="278424"/>
                  </a:moveTo>
                  <a:cubicBezTo>
                    <a:pt x="395591" y="278162"/>
                    <a:pt x="322220" y="323225"/>
                    <a:pt x="290068" y="398529"/>
                  </a:cubicBezTo>
                  <a:cubicBezTo>
                    <a:pt x="247198" y="498935"/>
                    <a:pt x="293840" y="615082"/>
                    <a:pt x="394246" y="657951"/>
                  </a:cubicBezTo>
                  <a:cubicBezTo>
                    <a:pt x="494652" y="700822"/>
                    <a:pt x="610799" y="654180"/>
                    <a:pt x="653668" y="553774"/>
                  </a:cubicBezTo>
                  <a:cubicBezTo>
                    <a:pt x="696539" y="453368"/>
                    <a:pt x="649897" y="337221"/>
                    <a:pt x="549490" y="294351"/>
                  </a:cubicBezTo>
                  <a:cubicBezTo>
                    <a:pt x="524389" y="283634"/>
                    <a:pt x="498303" y="278511"/>
                    <a:pt x="472625" y="278424"/>
                  </a:cubicBezTo>
                  <a:close/>
                  <a:moveTo>
                    <a:pt x="305940" y="9"/>
                  </a:moveTo>
                  <a:cubicBezTo>
                    <a:pt x="313767" y="152"/>
                    <a:pt x="321436" y="1828"/>
                    <a:pt x="328528" y="4856"/>
                  </a:cubicBezTo>
                  <a:cubicBezTo>
                    <a:pt x="342711" y="10911"/>
                    <a:pt x="354586" y="22378"/>
                    <a:pt x="360787" y="37821"/>
                  </a:cubicBezTo>
                  <a:lnTo>
                    <a:pt x="382614" y="92174"/>
                  </a:lnTo>
                  <a:lnTo>
                    <a:pt x="397307" y="87849"/>
                  </a:lnTo>
                  <a:cubicBezTo>
                    <a:pt x="447154" y="78229"/>
                    <a:pt x="499206" y="78125"/>
                    <a:pt x="550682" y="88649"/>
                  </a:cubicBezTo>
                  <a:lnTo>
                    <a:pt x="569305" y="94473"/>
                  </a:lnTo>
                  <a:lnTo>
                    <a:pt x="592420" y="40334"/>
                  </a:lnTo>
                  <a:cubicBezTo>
                    <a:pt x="605489" y="9724"/>
                    <a:pt x="640898" y="-4495"/>
                    <a:pt x="671507" y="8574"/>
                  </a:cubicBezTo>
                  <a:cubicBezTo>
                    <a:pt x="702117" y="21644"/>
                    <a:pt x="716336" y="57052"/>
                    <a:pt x="703267" y="87662"/>
                  </a:cubicBezTo>
                  <a:lnTo>
                    <a:pt x="680152" y="141801"/>
                  </a:lnTo>
                  <a:lnTo>
                    <a:pt x="697239" y="151224"/>
                  </a:lnTo>
                  <a:cubicBezTo>
                    <a:pt x="740442" y="181124"/>
                    <a:pt x="776367" y="218792"/>
                    <a:pt x="803895" y="261447"/>
                  </a:cubicBezTo>
                  <a:lnTo>
                    <a:pt x="809733" y="272732"/>
                  </a:lnTo>
                  <a:lnTo>
                    <a:pt x="857434" y="253576"/>
                  </a:lnTo>
                  <a:cubicBezTo>
                    <a:pt x="873542" y="247108"/>
                    <a:pt x="890748" y="247781"/>
                    <a:pt x="905543" y="254098"/>
                  </a:cubicBezTo>
                  <a:cubicBezTo>
                    <a:pt x="920338" y="260415"/>
                    <a:pt x="932724" y="272377"/>
                    <a:pt x="939193" y="288484"/>
                  </a:cubicBezTo>
                  <a:cubicBezTo>
                    <a:pt x="952130" y="320701"/>
                    <a:pt x="936501" y="357306"/>
                    <a:pt x="904285" y="370243"/>
                  </a:cubicBezTo>
                  <a:lnTo>
                    <a:pt x="856583" y="389399"/>
                  </a:lnTo>
                  <a:lnTo>
                    <a:pt x="860173" y="401590"/>
                  </a:lnTo>
                  <a:cubicBezTo>
                    <a:pt x="869791" y="451437"/>
                    <a:pt x="869896" y="503489"/>
                    <a:pt x="859371" y="554964"/>
                  </a:cubicBezTo>
                  <a:lnTo>
                    <a:pt x="854326" y="571098"/>
                  </a:lnTo>
                  <a:lnTo>
                    <a:pt x="901887" y="591404"/>
                  </a:lnTo>
                  <a:cubicBezTo>
                    <a:pt x="933816" y="605037"/>
                    <a:pt x="948648" y="641972"/>
                    <a:pt x="935015" y="673900"/>
                  </a:cubicBezTo>
                  <a:cubicBezTo>
                    <a:pt x="921384" y="705829"/>
                    <a:pt x="884448" y="720661"/>
                    <a:pt x="852520" y="707028"/>
                  </a:cubicBezTo>
                  <a:lnTo>
                    <a:pt x="804958" y="686721"/>
                  </a:lnTo>
                  <a:lnTo>
                    <a:pt x="796797" y="701521"/>
                  </a:lnTo>
                  <a:cubicBezTo>
                    <a:pt x="766897" y="744725"/>
                    <a:pt x="729229" y="780649"/>
                    <a:pt x="686574" y="808177"/>
                  </a:cubicBezTo>
                  <a:lnTo>
                    <a:pt x="672969" y="815216"/>
                  </a:lnTo>
                  <a:lnTo>
                    <a:pt x="694794" y="869564"/>
                  </a:lnTo>
                  <a:cubicBezTo>
                    <a:pt x="707196" y="900449"/>
                    <a:pt x="692213" y="935541"/>
                    <a:pt x="661329" y="947944"/>
                  </a:cubicBezTo>
                  <a:cubicBezTo>
                    <a:pt x="630444" y="960346"/>
                    <a:pt x="595352" y="945363"/>
                    <a:pt x="582949" y="914478"/>
                  </a:cubicBezTo>
                  <a:lnTo>
                    <a:pt x="561124" y="860130"/>
                  </a:lnTo>
                  <a:lnTo>
                    <a:pt x="546430" y="864455"/>
                  </a:lnTo>
                  <a:cubicBezTo>
                    <a:pt x="496583" y="874073"/>
                    <a:pt x="444531" y="874179"/>
                    <a:pt x="393056" y="863653"/>
                  </a:cubicBezTo>
                  <a:lnTo>
                    <a:pt x="374432" y="857830"/>
                  </a:lnTo>
                  <a:lnTo>
                    <a:pt x="351317" y="911967"/>
                  </a:lnTo>
                  <a:cubicBezTo>
                    <a:pt x="338248" y="942577"/>
                    <a:pt x="302839" y="956797"/>
                    <a:pt x="272229" y="943727"/>
                  </a:cubicBezTo>
                  <a:cubicBezTo>
                    <a:pt x="241620" y="930658"/>
                    <a:pt x="227401" y="895250"/>
                    <a:pt x="240469" y="864640"/>
                  </a:cubicBezTo>
                  <a:lnTo>
                    <a:pt x="263585" y="810501"/>
                  </a:lnTo>
                  <a:lnTo>
                    <a:pt x="246499" y="801078"/>
                  </a:lnTo>
                  <a:cubicBezTo>
                    <a:pt x="203296" y="771180"/>
                    <a:pt x="167372" y="733512"/>
                    <a:pt x="139844" y="690857"/>
                  </a:cubicBezTo>
                  <a:lnTo>
                    <a:pt x="134004" y="679570"/>
                  </a:lnTo>
                  <a:lnTo>
                    <a:pt x="86303" y="698726"/>
                  </a:lnTo>
                  <a:cubicBezTo>
                    <a:pt x="54086" y="711663"/>
                    <a:pt x="17482" y="696034"/>
                    <a:pt x="4544" y="663818"/>
                  </a:cubicBezTo>
                  <a:cubicBezTo>
                    <a:pt x="-8393" y="631601"/>
                    <a:pt x="7236" y="594996"/>
                    <a:pt x="39452" y="582059"/>
                  </a:cubicBezTo>
                  <a:lnTo>
                    <a:pt x="87155" y="562903"/>
                  </a:lnTo>
                  <a:lnTo>
                    <a:pt x="83566" y="550713"/>
                  </a:lnTo>
                  <a:cubicBezTo>
                    <a:pt x="73948" y="500866"/>
                    <a:pt x="73842" y="448815"/>
                    <a:pt x="84367" y="397338"/>
                  </a:cubicBezTo>
                  <a:lnTo>
                    <a:pt x="89412" y="381206"/>
                  </a:lnTo>
                  <a:lnTo>
                    <a:pt x="41847" y="360897"/>
                  </a:lnTo>
                  <a:cubicBezTo>
                    <a:pt x="9919" y="347265"/>
                    <a:pt x="-4913" y="310332"/>
                    <a:pt x="8719" y="278404"/>
                  </a:cubicBezTo>
                  <a:cubicBezTo>
                    <a:pt x="22351" y="246476"/>
                    <a:pt x="59285" y="231645"/>
                    <a:pt x="91212" y="245277"/>
                  </a:cubicBezTo>
                  <a:lnTo>
                    <a:pt x="138777" y="265585"/>
                  </a:lnTo>
                  <a:lnTo>
                    <a:pt x="146942" y="250782"/>
                  </a:lnTo>
                  <a:cubicBezTo>
                    <a:pt x="176841" y="207579"/>
                    <a:pt x="214509" y="171654"/>
                    <a:pt x="257164" y="144127"/>
                  </a:cubicBezTo>
                  <a:lnTo>
                    <a:pt x="270769" y="137088"/>
                  </a:lnTo>
                  <a:lnTo>
                    <a:pt x="248942" y="82735"/>
                  </a:lnTo>
                  <a:cubicBezTo>
                    <a:pt x="236540" y="51850"/>
                    <a:pt x="251523" y="16758"/>
                    <a:pt x="282407" y="4355"/>
                  </a:cubicBezTo>
                  <a:cubicBezTo>
                    <a:pt x="290129" y="1255"/>
                    <a:pt x="298113" y="-134"/>
                    <a:pt x="30594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任意多边形 128">
              <a:extLst>
                <a:ext uri="{FF2B5EF4-FFF2-40B4-BE49-F238E27FC236}">
                  <a16:creationId xmlns:a16="http://schemas.microsoft.com/office/drawing/2014/main" id="{678E91E9-9696-F74E-9B39-6E506D211F36}"/>
                </a:ext>
              </a:extLst>
            </p:cNvPr>
            <p:cNvSpPr/>
            <p:nvPr/>
          </p:nvSpPr>
          <p:spPr>
            <a:xfrm>
              <a:off x="6922059" y="2065260"/>
              <a:ext cx="1030164" cy="1039510"/>
            </a:xfrm>
            <a:custGeom>
              <a:avLst/>
              <a:gdLst>
                <a:gd name="connsiteX0" fmla="*/ 472625 w 943737"/>
                <a:gd name="connsiteY0" fmla="*/ 278424 h 952300"/>
                <a:gd name="connsiteX1" fmla="*/ 290068 w 943737"/>
                <a:gd name="connsiteY1" fmla="*/ 398529 h 952300"/>
                <a:gd name="connsiteX2" fmla="*/ 394246 w 943737"/>
                <a:gd name="connsiteY2" fmla="*/ 657951 h 952300"/>
                <a:gd name="connsiteX3" fmla="*/ 653668 w 943737"/>
                <a:gd name="connsiteY3" fmla="*/ 553774 h 952300"/>
                <a:gd name="connsiteX4" fmla="*/ 549490 w 943737"/>
                <a:gd name="connsiteY4" fmla="*/ 294351 h 952300"/>
                <a:gd name="connsiteX5" fmla="*/ 472625 w 943737"/>
                <a:gd name="connsiteY5" fmla="*/ 278424 h 952300"/>
                <a:gd name="connsiteX6" fmla="*/ 305940 w 943737"/>
                <a:gd name="connsiteY6" fmla="*/ 9 h 952300"/>
                <a:gd name="connsiteX7" fmla="*/ 328528 w 943737"/>
                <a:gd name="connsiteY7" fmla="*/ 4856 h 952300"/>
                <a:gd name="connsiteX8" fmla="*/ 360787 w 943737"/>
                <a:gd name="connsiteY8" fmla="*/ 37821 h 952300"/>
                <a:gd name="connsiteX9" fmla="*/ 382614 w 943737"/>
                <a:gd name="connsiteY9" fmla="*/ 92174 h 952300"/>
                <a:gd name="connsiteX10" fmla="*/ 397307 w 943737"/>
                <a:gd name="connsiteY10" fmla="*/ 87849 h 952300"/>
                <a:gd name="connsiteX11" fmla="*/ 550682 w 943737"/>
                <a:gd name="connsiteY11" fmla="*/ 88649 h 952300"/>
                <a:gd name="connsiteX12" fmla="*/ 569305 w 943737"/>
                <a:gd name="connsiteY12" fmla="*/ 94473 h 952300"/>
                <a:gd name="connsiteX13" fmla="*/ 592420 w 943737"/>
                <a:gd name="connsiteY13" fmla="*/ 40334 h 952300"/>
                <a:gd name="connsiteX14" fmla="*/ 671507 w 943737"/>
                <a:gd name="connsiteY14" fmla="*/ 8574 h 952300"/>
                <a:gd name="connsiteX15" fmla="*/ 703267 w 943737"/>
                <a:gd name="connsiteY15" fmla="*/ 87662 h 952300"/>
                <a:gd name="connsiteX16" fmla="*/ 680152 w 943737"/>
                <a:gd name="connsiteY16" fmla="*/ 141801 h 952300"/>
                <a:gd name="connsiteX17" fmla="*/ 697239 w 943737"/>
                <a:gd name="connsiteY17" fmla="*/ 151224 h 952300"/>
                <a:gd name="connsiteX18" fmla="*/ 803895 w 943737"/>
                <a:gd name="connsiteY18" fmla="*/ 261447 h 952300"/>
                <a:gd name="connsiteX19" fmla="*/ 809733 w 943737"/>
                <a:gd name="connsiteY19" fmla="*/ 272732 h 952300"/>
                <a:gd name="connsiteX20" fmla="*/ 857434 w 943737"/>
                <a:gd name="connsiteY20" fmla="*/ 253576 h 952300"/>
                <a:gd name="connsiteX21" fmla="*/ 905543 w 943737"/>
                <a:gd name="connsiteY21" fmla="*/ 254098 h 952300"/>
                <a:gd name="connsiteX22" fmla="*/ 939193 w 943737"/>
                <a:gd name="connsiteY22" fmla="*/ 288484 h 952300"/>
                <a:gd name="connsiteX23" fmla="*/ 904285 w 943737"/>
                <a:gd name="connsiteY23" fmla="*/ 370243 h 952300"/>
                <a:gd name="connsiteX24" fmla="*/ 856583 w 943737"/>
                <a:gd name="connsiteY24" fmla="*/ 389399 h 952300"/>
                <a:gd name="connsiteX25" fmla="*/ 860173 w 943737"/>
                <a:gd name="connsiteY25" fmla="*/ 401590 h 952300"/>
                <a:gd name="connsiteX26" fmla="*/ 859371 w 943737"/>
                <a:gd name="connsiteY26" fmla="*/ 554964 h 952300"/>
                <a:gd name="connsiteX27" fmla="*/ 854326 w 943737"/>
                <a:gd name="connsiteY27" fmla="*/ 571098 h 952300"/>
                <a:gd name="connsiteX28" fmla="*/ 901887 w 943737"/>
                <a:gd name="connsiteY28" fmla="*/ 591404 h 952300"/>
                <a:gd name="connsiteX29" fmla="*/ 935015 w 943737"/>
                <a:gd name="connsiteY29" fmla="*/ 673900 h 952300"/>
                <a:gd name="connsiteX30" fmla="*/ 852520 w 943737"/>
                <a:gd name="connsiteY30" fmla="*/ 707028 h 952300"/>
                <a:gd name="connsiteX31" fmla="*/ 804958 w 943737"/>
                <a:gd name="connsiteY31" fmla="*/ 686721 h 952300"/>
                <a:gd name="connsiteX32" fmla="*/ 796797 w 943737"/>
                <a:gd name="connsiteY32" fmla="*/ 701521 h 952300"/>
                <a:gd name="connsiteX33" fmla="*/ 686574 w 943737"/>
                <a:gd name="connsiteY33" fmla="*/ 808177 h 952300"/>
                <a:gd name="connsiteX34" fmla="*/ 672969 w 943737"/>
                <a:gd name="connsiteY34" fmla="*/ 815216 h 952300"/>
                <a:gd name="connsiteX35" fmla="*/ 694794 w 943737"/>
                <a:gd name="connsiteY35" fmla="*/ 869564 h 952300"/>
                <a:gd name="connsiteX36" fmla="*/ 661329 w 943737"/>
                <a:gd name="connsiteY36" fmla="*/ 947944 h 952300"/>
                <a:gd name="connsiteX37" fmla="*/ 582949 w 943737"/>
                <a:gd name="connsiteY37" fmla="*/ 914478 h 952300"/>
                <a:gd name="connsiteX38" fmla="*/ 561124 w 943737"/>
                <a:gd name="connsiteY38" fmla="*/ 860130 h 952300"/>
                <a:gd name="connsiteX39" fmla="*/ 546430 w 943737"/>
                <a:gd name="connsiteY39" fmla="*/ 864455 h 952300"/>
                <a:gd name="connsiteX40" fmla="*/ 393056 w 943737"/>
                <a:gd name="connsiteY40" fmla="*/ 863653 h 952300"/>
                <a:gd name="connsiteX41" fmla="*/ 374432 w 943737"/>
                <a:gd name="connsiteY41" fmla="*/ 857830 h 952300"/>
                <a:gd name="connsiteX42" fmla="*/ 351317 w 943737"/>
                <a:gd name="connsiteY42" fmla="*/ 911967 h 952300"/>
                <a:gd name="connsiteX43" fmla="*/ 272229 w 943737"/>
                <a:gd name="connsiteY43" fmla="*/ 943727 h 952300"/>
                <a:gd name="connsiteX44" fmla="*/ 240469 w 943737"/>
                <a:gd name="connsiteY44" fmla="*/ 864640 h 952300"/>
                <a:gd name="connsiteX45" fmla="*/ 263585 w 943737"/>
                <a:gd name="connsiteY45" fmla="*/ 810501 h 952300"/>
                <a:gd name="connsiteX46" fmla="*/ 246499 w 943737"/>
                <a:gd name="connsiteY46" fmla="*/ 801078 h 952300"/>
                <a:gd name="connsiteX47" fmla="*/ 139844 w 943737"/>
                <a:gd name="connsiteY47" fmla="*/ 690857 h 952300"/>
                <a:gd name="connsiteX48" fmla="*/ 134004 w 943737"/>
                <a:gd name="connsiteY48" fmla="*/ 679570 h 952300"/>
                <a:gd name="connsiteX49" fmla="*/ 86303 w 943737"/>
                <a:gd name="connsiteY49" fmla="*/ 698726 h 952300"/>
                <a:gd name="connsiteX50" fmla="*/ 4544 w 943737"/>
                <a:gd name="connsiteY50" fmla="*/ 663818 h 952300"/>
                <a:gd name="connsiteX51" fmla="*/ 39452 w 943737"/>
                <a:gd name="connsiteY51" fmla="*/ 582059 h 952300"/>
                <a:gd name="connsiteX52" fmla="*/ 87155 w 943737"/>
                <a:gd name="connsiteY52" fmla="*/ 562903 h 952300"/>
                <a:gd name="connsiteX53" fmla="*/ 83566 w 943737"/>
                <a:gd name="connsiteY53" fmla="*/ 550713 h 952300"/>
                <a:gd name="connsiteX54" fmla="*/ 84367 w 943737"/>
                <a:gd name="connsiteY54" fmla="*/ 397338 h 952300"/>
                <a:gd name="connsiteX55" fmla="*/ 89412 w 943737"/>
                <a:gd name="connsiteY55" fmla="*/ 381206 h 952300"/>
                <a:gd name="connsiteX56" fmla="*/ 41847 w 943737"/>
                <a:gd name="connsiteY56" fmla="*/ 360897 h 952300"/>
                <a:gd name="connsiteX57" fmla="*/ 8719 w 943737"/>
                <a:gd name="connsiteY57" fmla="*/ 278404 h 952300"/>
                <a:gd name="connsiteX58" fmla="*/ 91212 w 943737"/>
                <a:gd name="connsiteY58" fmla="*/ 245277 h 952300"/>
                <a:gd name="connsiteX59" fmla="*/ 138777 w 943737"/>
                <a:gd name="connsiteY59" fmla="*/ 265585 h 952300"/>
                <a:gd name="connsiteX60" fmla="*/ 146942 w 943737"/>
                <a:gd name="connsiteY60" fmla="*/ 250782 h 952300"/>
                <a:gd name="connsiteX61" fmla="*/ 257164 w 943737"/>
                <a:gd name="connsiteY61" fmla="*/ 144127 h 952300"/>
                <a:gd name="connsiteX62" fmla="*/ 270769 w 943737"/>
                <a:gd name="connsiteY62" fmla="*/ 137088 h 952300"/>
                <a:gd name="connsiteX63" fmla="*/ 248942 w 943737"/>
                <a:gd name="connsiteY63" fmla="*/ 82735 h 952300"/>
                <a:gd name="connsiteX64" fmla="*/ 282407 w 943737"/>
                <a:gd name="connsiteY64" fmla="*/ 4355 h 952300"/>
                <a:gd name="connsiteX65" fmla="*/ 305940 w 943737"/>
                <a:gd name="connsiteY65" fmla="*/ 9 h 95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43737" h="952300">
                  <a:moveTo>
                    <a:pt x="472625" y="278424"/>
                  </a:moveTo>
                  <a:cubicBezTo>
                    <a:pt x="395591" y="278162"/>
                    <a:pt x="322220" y="323225"/>
                    <a:pt x="290068" y="398529"/>
                  </a:cubicBezTo>
                  <a:cubicBezTo>
                    <a:pt x="247198" y="498935"/>
                    <a:pt x="293840" y="615082"/>
                    <a:pt x="394246" y="657951"/>
                  </a:cubicBezTo>
                  <a:cubicBezTo>
                    <a:pt x="494652" y="700822"/>
                    <a:pt x="610799" y="654180"/>
                    <a:pt x="653668" y="553774"/>
                  </a:cubicBezTo>
                  <a:cubicBezTo>
                    <a:pt x="696539" y="453368"/>
                    <a:pt x="649897" y="337221"/>
                    <a:pt x="549490" y="294351"/>
                  </a:cubicBezTo>
                  <a:cubicBezTo>
                    <a:pt x="524389" y="283634"/>
                    <a:pt x="498303" y="278511"/>
                    <a:pt x="472625" y="278424"/>
                  </a:cubicBezTo>
                  <a:close/>
                  <a:moveTo>
                    <a:pt x="305940" y="9"/>
                  </a:moveTo>
                  <a:cubicBezTo>
                    <a:pt x="313767" y="152"/>
                    <a:pt x="321436" y="1828"/>
                    <a:pt x="328528" y="4856"/>
                  </a:cubicBezTo>
                  <a:cubicBezTo>
                    <a:pt x="342711" y="10911"/>
                    <a:pt x="354586" y="22378"/>
                    <a:pt x="360787" y="37821"/>
                  </a:cubicBezTo>
                  <a:lnTo>
                    <a:pt x="382614" y="92174"/>
                  </a:lnTo>
                  <a:lnTo>
                    <a:pt x="397307" y="87849"/>
                  </a:lnTo>
                  <a:cubicBezTo>
                    <a:pt x="447154" y="78229"/>
                    <a:pt x="499206" y="78125"/>
                    <a:pt x="550682" y="88649"/>
                  </a:cubicBezTo>
                  <a:lnTo>
                    <a:pt x="569305" y="94473"/>
                  </a:lnTo>
                  <a:lnTo>
                    <a:pt x="592420" y="40334"/>
                  </a:lnTo>
                  <a:cubicBezTo>
                    <a:pt x="605489" y="9724"/>
                    <a:pt x="640898" y="-4495"/>
                    <a:pt x="671507" y="8574"/>
                  </a:cubicBezTo>
                  <a:cubicBezTo>
                    <a:pt x="702117" y="21644"/>
                    <a:pt x="716336" y="57052"/>
                    <a:pt x="703267" y="87662"/>
                  </a:cubicBezTo>
                  <a:lnTo>
                    <a:pt x="680152" y="141801"/>
                  </a:lnTo>
                  <a:lnTo>
                    <a:pt x="697239" y="151224"/>
                  </a:lnTo>
                  <a:cubicBezTo>
                    <a:pt x="740442" y="181124"/>
                    <a:pt x="776367" y="218792"/>
                    <a:pt x="803895" y="261447"/>
                  </a:cubicBezTo>
                  <a:lnTo>
                    <a:pt x="809733" y="272732"/>
                  </a:lnTo>
                  <a:lnTo>
                    <a:pt x="857434" y="253576"/>
                  </a:lnTo>
                  <a:cubicBezTo>
                    <a:pt x="873542" y="247108"/>
                    <a:pt x="890748" y="247781"/>
                    <a:pt x="905543" y="254098"/>
                  </a:cubicBezTo>
                  <a:cubicBezTo>
                    <a:pt x="920338" y="260415"/>
                    <a:pt x="932724" y="272377"/>
                    <a:pt x="939193" y="288484"/>
                  </a:cubicBezTo>
                  <a:cubicBezTo>
                    <a:pt x="952130" y="320701"/>
                    <a:pt x="936501" y="357306"/>
                    <a:pt x="904285" y="370243"/>
                  </a:cubicBezTo>
                  <a:lnTo>
                    <a:pt x="856583" y="389399"/>
                  </a:lnTo>
                  <a:lnTo>
                    <a:pt x="860173" y="401590"/>
                  </a:lnTo>
                  <a:cubicBezTo>
                    <a:pt x="869791" y="451437"/>
                    <a:pt x="869896" y="503489"/>
                    <a:pt x="859371" y="554964"/>
                  </a:cubicBezTo>
                  <a:lnTo>
                    <a:pt x="854326" y="571098"/>
                  </a:lnTo>
                  <a:lnTo>
                    <a:pt x="901887" y="591404"/>
                  </a:lnTo>
                  <a:cubicBezTo>
                    <a:pt x="933816" y="605037"/>
                    <a:pt x="948648" y="641972"/>
                    <a:pt x="935015" y="673900"/>
                  </a:cubicBezTo>
                  <a:cubicBezTo>
                    <a:pt x="921384" y="705829"/>
                    <a:pt x="884448" y="720661"/>
                    <a:pt x="852520" y="707028"/>
                  </a:cubicBezTo>
                  <a:lnTo>
                    <a:pt x="804958" y="686721"/>
                  </a:lnTo>
                  <a:lnTo>
                    <a:pt x="796797" y="701521"/>
                  </a:lnTo>
                  <a:cubicBezTo>
                    <a:pt x="766897" y="744725"/>
                    <a:pt x="729229" y="780649"/>
                    <a:pt x="686574" y="808177"/>
                  </a:cubicBezTo>
                  <a:lnTo>
                    <a:pt x="672969" y="815216"/>
                  </a:lnTo>
                  <a:lnTo>
                    <a:pt x="694794" y="869564"/>
                  </a:lnTo>
                  <a:cubicBezTo>
                    <a:pt x="707196" y="900449"/>
                    <a:pt x="692213" y="935541"/>
                    <a:pt x="661329" y="947944"/>
                  </a:cubicBezTo>
                  <a:cubicBezTo>
                    <a:pt x="630444" y="960346"/>
                    <a:pt x="595352" y="945363"/>
                    <a:pt x="582949" y="914478"/>
                  </a:cubicBezTo>
                  <a:lnTo>
                    <a:pt x="561124" y="860130"/>
                  </a:lnTo>
                  <a:lnTo>
                    <a:pt x="546430" y="864455"/>
                  </a:lnTo>
                  <a:cubicBezTo>
                    <a:pt x="496583" y="874073"/>
                    <a:pt x="444531" y="874179"/>
                    <a:pt x="393056" y="863653"/>
                  </a:cubicBezTo>
                  <a:lnTo>
                    <a:pt x="374432" y="857830"/>
                  </a:lnTo>
                  <a:lnTo>
                    <a:pt x="351317" y="911967"/>
                  </a:lnTo>
                  <a:cubicBezTo>
                    <a:pt x="338248" y="942577"/>
                    <a:pt x="302839" y="956797"/>
                    <a:pt x="272229" y="943727"/>
                  </a:cubicBezTo>
                  <a:cubicBezTo>
                    <a:pt x="241620" y="930658"/>
                    <a:pt x="227401" y="895250"/>
                    <a:pt x="240469" y="864640"/>
                  </a:cubicBezTo>
                  <a:lnTo>
                    <a:pt x="263585" y="810501"/>
                  </a:lnTo>
                  <a:lnTo>
                    <a:pt x="246499" y="801078"/>
                  </a:lnTo>
                  <a:cubicBezTo>
                    <a:pt x="203296" y="771180"/>
                    <a:pt x="167372" y="733512"/>
                    <a:pt x="139844" y="690857"/>
                  </a:cubicBezTo>
                  <a:lnTo>
                    <a:pt x="134004" y="679570"/>
                  </a:lnTo>
                  <a:lnTo>
                    <a:pt x="86303" y="698726"/>
                  </a:lnTo>
                  <a:cubicBezTo>
                    <a:pt x="54086" y="711663"/>
                    <a:pt x="17482" y="696034"/>
                    <a:pt x="4544" y="663818"/>
                  </a:cubicBezTo>
                  <a:cubicBezTo>
                    <a:pt x="-8393" y="631601"/>
                    <a:pt x="7236" y="594996"/>
                    <a:pt x="39452" y="582059"/>
                  </a:cubicBezTo>
                  <a:lnTo>
                    <a:pt x="87155" y="562903"/>
                  </a:lnTo>
                  <a:lnTo>
                    <a:pt x="83566" y="550713"/>
                  </a:lnTo>
                  <a:cubicBezTo>
                    <a:pt x="73948" y="500866"/>
                    <a:pt x="73842" y="448815"/>
                    <a:pt x="84367" y="397338"/>
                  </a:cubicBezTo>
                  <a:lnTo>
                    <a:pt x="89412" y="381206"/>
                  </a:lnTo>
                  <a:lnTo>
                    <a:pt x="41847" y="360897"/>
                  </a:lnTo>
                  <a:cubicBezTo>
                    <a:pt x="9919" y="347265"/>
                    <a:pt x="-4913" y="310332"/>
                    <a:pt x="8719" y="278404"/>
                  </a:cubicBezTo>
                  <a:cubicBezTo>
                    <a:pt x="22351" y="246476"/>
                    <a:pt x="59285" y="231645"/>
                    <a:pt x="91212" y="245277"/>
                  </a:cubicBezTo>
                  <a:lnTo>
                    <a:pt x="138777" y="265585"/>
                  </a:lnTo>
                  <a:lnTo>
                    <a:pt x="146942" y="250782"/>
                  </a:lnTo>
                  <a:cubicBezTo>
                    <a:pt x="176841" y="207579"/>
                    <a:pt x="214509" y="171654"/>
                    <a:pt x="257164" y="144127"/>
                  </a:cubicBezTo>
                  <a:lnTo>
                    <a:pt x="270769" y="137088"/>
                  </a:lnTo>
                  <a:lnTo>
                    <a:pt x="248942" y="82735"/>
                  </a:lnTo>
                  <a:cubicBezTo>
                    <a:pt x="236540" y="51850"/>
                    <a:pt x="251523" y="16758"/>
                    <a:pt x="282407" y="4355"/>
                  </a:cubicBezTo>
                  <a:cubicBezTo>
                    <a:pt x="290129" y="1255"/>
                    <a:pt x="298113" y="-134"/>
                    <a:pt x="30594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B60CE619-A14F-2B44-8F7C-7ACD6B8B7C46}"/>
              </a:ext>
            </a:extLst>
          </p:cNvPr>
          <p:cNvSpPr/>
          <p:nvPr/>
        </p:nvSpPr>
        <p:spPr>
          <a:xfrm>
            <a:off x="1377069" y="2770155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B43408F-ED30-9F4C-8186-F6753D0AC705}"/>
              </a:ext>
            </a:extLst>
          </p:cNvPr>
          <p:cNvSpPr/>
          <p:nvPr/>
        </p:nvSpPr>
        <p:spPr>
          <a:xfrm>
            <a:off x="1284115" y="5690839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GENERES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03673C1-86E2-CC4C-8F8D-7571B8F4C09A}"/>
              </a:ext>
            </a:extLst>
          </p:cNvPr>
          <p:cNvSpPr/>
          <p:nvPr/>
        </p:nvSpPr>
        <p:spPr>
          <a:xfrm>
            <a:off x="7671446" y="2782655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YEAR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3E5EC4B-B1FB-4249-B688-16B0B502BFB7}"/>
              </a:ext>
            </a:extLst>
          </p:cNvPr>
          <p:cNvSpPr/>
          <p:nvPr/>
        </p:nvSpPr>
        <p:spPr>
          <a:xfrm>
            <a:off x="7681818" y="4171784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ACTORS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F931C2-0964-8546-A431-0C4F8615D59F}"/>
              </a:ext>
            </a:extLst>
          </p:cNvPr>
          <p:cNvSpPr/>
          <p:nvPr/>
        </p:nvSpPr>
        <p:spPr>
          <a:xfrm>
            <a:off x="7671446" y="5698309"/>
            <a:ext cx="330949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CREDING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1E2E2-4D73-1C47-B8BF-5AF71486C0FB}"/>
              </a:ext>
            </a:extLst>
          </p:cNvPr>
          <p:cNvGrpSpPr/>
          <p:nvPr/>
        </p:nvGrpSpPr>
        <p:grpSpPr>
          <a:xfrm>
            <a:off x="4850422" y="2557596"/>
            <a:ext cx="939426" cy="1094347"/>
            <a:chOff x="4805847" y="1601402"/>
            <a:chExt cx="939426" cy="1094347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B7B19F70-5A84-5243-B44E-6562C6C360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772189" y="2232231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F860824-7665-9141-BF0B-46DEC3C6FC7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732290" y="1674959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E4D27CA2-4E23-7D45-9C9C-C0D890B28C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8670" y="2008148"/>
              <a:ext cx="323850" cy="27305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D85BE69-8D7F-6B46-8F27-B5EFA9B01142}"/>
              </a:ext>
            </a:extLst>
          </p:cNvPr>
          <p:cNvGrpSpPr/>
          <p:nvPr/>
        </p:nvGrpSpPr>
        <p:grpSpPr>
          <a:xfrm>
            <a:off x="6491302" y="2557595"/>
            <a:ext cx="939426" cy="1094347"/>
            <a:chOff x="6446727" y="1601401"/>
            <a:chExt cx="939426" cy="1094347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ABAEA8BF-3E13-C34B-978C-6247C1F269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22635" y="1635059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9501E51-040C-7E4F-A6FA-E1A11967E8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73170" y="1682765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104">
              <a:extLst>
                <a:ext uri="{FF2B5EF4-FFF2-40B4-BE49-F238E27FC236}">
                  <a16:creationId xmlns:a16="http://schemas.microsoft.com/office/drawing/2014/main" id="{33267775-7627-4D4B-8E46-C6C533555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7503" y="1990553"/>
              <a:ext cx="323850" cy="323850"/>
            </a:xfrm>
            <a:custGeom>
              <a:avLst/>
              <a:gdLst>
                <a:gd name="T0" fmla="*/ 562 w 1019"/>
                <a:gd name="T1" fmla="*/ 11 h 1017"/>
                <a:gd name="T2" fmla="*/ 449 w 1019"/>
                <a:gd name="T3" fmla="*/ 63 h 1017"/>
                <a:gd name="T4" fmla="*/ 360 w 1019"/>
                <a:gd name="T5" fmla="*/ 147 h 1017"/>
                <a:gd name="T6" fmla="*/ 303 w 1019"/>
                <a:gd name="T7" fmla="*/ 257 h 1017"/>
                <a:gd name="T8" fmla="*/ 287 w 1019"/>
                <a:gd name="T9" fmla="*/ 366 h 1017"/>
                <a:gd name="T10" fmla="*/ 324 w 1019"/>
                <a:gd name="T11" fmla="*/ 527 h 1017"/>
                <a:gd name="T12" fmla="*/ 7 w 1019"/>
                <a:gd name="T13" fmla="*/ 887 h 1017"/>
                <a:gd name="T14" fmla="*/ 5 w 1019"/>
                <a:gd name="T15" fmla="*/ 950 h 1017"/>
                <a:gd name="T16" fmla="*/ 36 w 1019"/>
                <a:gd name="T17" fmla="*/ 996 h 1017"/>
                <a:gd name="T18" fmla="*/ 96 w 1019"/>
                <a:gd name="T19" fmla="*/ 1017 h 1017"/>
                <a:gd name="T20" fmla="*/ 148 w 1019"/>
                <a:gd name="T21" fmla="*/ 1002 h 1017"/>
                <a:gd name="T22" fmla="*/ 535 w 1019"/>
                <a:gd name="T23" fmla="*/ 712 h 1017"/>
                <a:gd name="T24" fmla="*/ 672 w 1019"/>
                <a:gd name="T25" fmla="*/ 731 h 1017"/>
                <a:gd name="T26" fmla="*/ 795 w 1019"/>
                <a:gd name="T27" fmla="*/ 703 h 1017"/>
                <a:gd name="T28" fmla="*/ 898 w 1019"/>
                <a:gd name="T29" fmla="*/ 637 h 1017"/>
                <a:gd name="T30" fmla="*/ 975 w 1019"/>
                <a:gd name="T31" fmla="*/ 540 h 1017"/>
                <a:gd name="T32" fmla="*/ 1014 w 1019"/>
                <a:gd name="T33" fmla="*/ 421 h 1017"/>
                <a:gd name="T34" fmla="*/ 1014 w 1019"/>
                <a:gd name="T35" fmla="*/ 310 h 1017"/>
                <a:gd name="T36" fmla="*/ 975 w 1019"/>
                <a:gd name="T37" fmla="*/ 191 h 1017"/>
                <a:gd name="T38" fmla="*/ 898 w 1019"/>
                <a:gd name="T39" fmla="*/ 95 h 1017"/>
                <a:gd name="T40" fmla="*/ 795 w 1019"/>
                <a:gd name="T41" fmla="*/ 28 h 1017"/>
                <a:gd name="T42" fmla="*/ 672 w 1019"/>
                <a:gd name="T43" fmla="*/ 0 h 1017"/>
                <a:gd name="T44" fmla="*/ 100 w 1019"/>
                <a:gd name="T45" fmla="*/ 954 h 1017"/>
                <a:gd name="T46" fmla="*/ 73 w 1019"/>
                <a:gd name="T47" fmla="*/ 944 h 1017"/>
                <a:gd name="T48" fmla="*/ 66 w 1019"/>
                <a:gd name="T49" fmla="*/ 912 h 1017"/>
                <a:gd name="T50" fmla="*/ 406 w 1019"/>
                <a:gd name="T51" fmla="*/ 635 h 1017"/>
                <a:gd name="T52" fmla="*/ 607 w 1019"/>
                <a:gd name="T53" fmla="*/ 664 h 1017"/>
                <a:gd name="T54" fmla="*/ 509 w 1019"/>
                <a:gd name="T55" fmla="*/ 631 h 1017"/>
                <a:gd name="T56" fmla="*/ 430 w 1019"/>
                <a:gd name="T57" fmla="*/ 569 h 1017"/>
                <a:gd name="T58" fmla="*/ 374 w 1019"/>
                <a:gd name="T59" fmla="*/ 483 h 1017"/>
                <a:gd name="T60" fmla="*/ 351 w 1019"/>
                <a:gd name="T61" fmla="*/ 381 h 1017"/>
                <a:gd name="T62" fmla="*/ 360 w 1019"/>
                <a:gd name="T63" fmla="*/ 290 h 1017"/>
                <a:gd name="T64" fmla="*/ 402 w 1019"/>
                <a:gd name="T65" fmla="*/ 197 h 1017"/>
                <a:gd name="T66" fmla="*/ 472 w 1019"/>
                <a:gd name="T67" fmla="*/ 124 h 1017"/>
                <a:gd name="T68" fmla="*/ 563 w 1019"/>
                <a:gd name="T69" fmla="*/ 78 h 1017"/>
                <a:gd name="T70" fmla="*/ 653 w 1019"/>
                <a:gd name="T71" fmla="*/ 64 h 1017"/>
                <a:gd name="T72" fmla="*/ 757 w 1019"/>
                <a:gd name="T73" fmla="*/ 82 h 1017"/>
                <a:gd name="T74" fmla="*/ 845 w 1019"/>
                <a:gd name="T75" fmla="*/ 132 h 1017"/>
                <a:gd name="T76" fmla="*/ 911 w 1019"/>
                <a:gd name="T77" fmla="*/ 209 h 1017"/>
                <a:gd name="T78" fmla="*/ 949 w 1019"/>
                <a:gd name="T79" fmla="*/ 305 h 1017"/>
                <a:gd name="T80" fmla="*/ 954 w 1019"/>
                <a:gd name="T81" fmla="*/ 396 h 1017"/>
                <a:gd name="T82" fmla="*/ 925 w 1019"/>
                <a:gd name="T83" fmla="*/ 496 h 1017"/>
                <a:gd name="T84" fmla="*/ 866 w 1019"/>
                <a:gd name="T85" fmla="*/ 580 h 1017"/>
                <a:gd name="T86" fmla="*/ 784 w 1019"/>
                <a:gd name="T87" fmla="*/ 638 h 1017"/>
                <a:gd name="T88" fmla="*/ 684 w 1019"/>
                <a:gd name="T89" fmla="*/ 667 h 1017"/>
                <a:gd name="T90" fmla="*/ 810 w 1019"/>
                <a:gd name="T91" fmla="*/ 187 h 1017"/>
                <a:gd name="T92" fmla="*/ 775 w 1019"/>
                <a:gd name="T93" fmla="*/ 193 h 1017"/>
                <a:gd name="T94" fmla="*/ 772 w 1019"/>
                <a:gd name="T95" fmla="*/ 234 h 1017"/>
                <a:gd name="T96" fmla="*/ 820 w 1019"/>
                <a:gd name="T97" fmla="*/ 315 h 1017"/>
                <a:gd name="T98" fmla="*/ 815 w 1019"/>
                <a:gd name="T99" fmla="*/ 433 h 1017"/>
                <a:gd name="T100" fmla="*/ 769 w 1019"/>
                <a:gd name="T101" fmla="*/ 502 h 1017"/>
                <a:gd name="T102" fmla="*/ 775 w 1019"/>
                <a:gd name="T103" fmla="*/ 538 h 1017"/>
                <a:gd name="T104" fmla="*/ 810 w 1019"/>
                <a:gd name="T105" fmla="*/ 544 h 1017"/>
                <a:gd name="T106" fmla="*/ 874 w 1019"/>
                <a:gd name="T107" fmla="*/ 457 h 1017"/>
                <a:gd name="T108" fmla="*/ 881 w 1019"/>
                <a:gd name="T109" fmla="*/ 29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9" h="1017">
                  <a:moveTo>
                    <a:pt x="653" y="0"/>
                  </a:moveTo>
                  <a:lnTo>
                    <a:pt x="653" y="0"/>
                  </a:lnTo>
                  <a:lnTo>
                    <a:pt x="634" y="0"/>
                  </a:lnTo>
                  <a:lnTo>
                    <a:pt x="615" y="1"/>
                  </a:lnTo>
                  <a:lnTo>
                    <a:pt x="597" y="5"/>
                  </a:lnTo>
                  <a:lnTo>
                    <a:pt x="579" y="8"/>
                  </a:lnTo>
                  <a:lnTo>
                    <a:pt x="562" y="11"/>
                  </a:lnTo>
                  <a:lnTo>
                    <a:pt x="544" y="16"/>
                  </a:lnTo>
                  <a:lnTo>
                    <a:pt x="527" y="22"/>
                  </a:lnTo>
                  <a:lnTo>
                    <a:pt x="510" y="28"/>
                  </a:lnTo>
                  <a:lnTo>
                    <a:pt x="494" y="36"/>
                  </a:lnTo>
                  <a:lnTo>
                    <a:pt x="479" y="44"/>
                  </a:lnTo>
                  <a:lnTo>
                    <a:pt x="463" y="53"/>
                  </a:lnTo>
                  <a:lnTo>
                    <a:pt x="449" y="63"/>
                  </a:lnTo>
                  <a:lnTo>
                    <a:pt x="434" y="72"/>
                  </a:lnTo>
                  <a:lnTo>
                    <a:pt x="420" y="84"/>
                  </a:lnTo>
                  <a:lnTo>
                    <a:pt x="407" y="95"/>
                  </a:lnTo>
                  <a:lnTo>
                    <a:pt x="394" y="108"/>
                  </a:lnTo>
                  <a:lnTo>
                    <a:pt x="382" y="119"/>
                  </a:lnTo>
                  <a:lnTo>
                    <a:pt x="371" y="133"/>
                  </a:lnTo>
                  <a:lnTo>
                    <a:pt x="360" y="147"/>
                  </a:lnTo>
                  <a:lnTo>
                    <a:pt x="349" y="161"/>
                  </a:lnTo>
                  <a:lnTo>
                    <a:pt x="339" y="176"/>
                  </a:lnTo>
                  <a:lnTo>
                    <a:pt x="331" y="191"/>
                  </a:lnTo>
                  <a:lnTo>
                    <a:pt x="323" y="207"/>
                  </a:lnTo>
                  <a:lnTo>
                    <a:pt x="316" y="223"/>
                  </a:lnTo>
                  <a:lnTo>
                    <a:pt x="309" y="240"/>
                  </a:lnTo>
                  <a:lnTo>
                    <a:pt x="303" y="257"/>
                  </a:lnTo>
                  <a:lnTo>
                    <a:pt x="299" y="274"/>
                  </a:lnTo>
                  <a:lnTo>
                    <a:pt x="294" y="292"/>
                  </a:lnTo>
                  <a:lnTo>
                    <a:pt x="291" y="310"/>
                  </a:lnTo>
                  <a:lnTo>
                    <a:pt x="289" y="329"/>
                  </a:lnTo>
                  <a:lnTo>
                    <a:pt x="287" y="347"/>
                  </a:lnTo>
                  <a:lnTo>
                    <a:pt x="287" y="366"/>
                  </a:lnTo>
                  <a:lnTo>
                    <a:pt x="287" y="366"/>
                  </a:lnTo>
                  <a:lnTo>
                    <a:pt x="288" y="390"/>
                  </a:lnTo>
                  <a:lnTo>
                    <a:pt x="290" y="414"/>
                  </a:lnTo>
                  <a:lnTo>
                    <a:pt x="294" y="438"/>
                  </a:lnTo>
                  <a:lnTo>
                    <a:pt x="300" y="462"/>
                  </a:lnTo>
                  <a:lnTo>
                    <a:pt x="306" y="484"/>
                  </a:lnTo>
                  <a:lnTo>
                    <a:pt x="315" y="506"/>
                  </a:lnTo>
                  <a:lnTo>
                    <a:pt x="324" y="527"/>
                  </a:lnTo>
                  <a:lnTo>
                    <a:pt x="336" y="547"/>
                  </a:lnTo>
                  <a:lnTo>
                    <a:pt x="28" y="854"/>
                  </a:lnTo>
                  <a:lnTo>
                    <a:pt x="28" y="854"/>
                  </a:lnTo>
                  <a:lnTo>
                    <a:pt x="22" y="862"/>
                  </a:lnTo>
                  <a:lnTo>
                    <a:pt x="16" y="869"/>
                  </a:lnTo>
                  <a:lnTo>
                    <a:pt x="11" y="878"/>
                  </a:lnTo>
                  <a:lnTo>
                    <a:pt x="7" y="887"/>
                  </a:lnTo>
                  <a:lnTo>
                    <a:pt x="5" y="895"/>
                  </a:lnTo>
                  <a:lnTo>
                    <a:pt x="2" y="904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0"/>
                  </a:lnTo>
                  <a:lnTo>
                    <a:pt x="5" y="950"/>
                  </a:lnTo>
                  <a:lnTo>
                    <a:pt x="7" y="958"/>
                  </a:lnTo>
                  <a:lnTo>
                    <a:pt x="11" y="967"/>
                  </a:lnTo>
                  <a:lnTo>
                    <a:pt x="16" y="974"/>
                  </a:lnTo>
                  <a:lnTo>
                    <a:pt x="22" y="982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6" y="996"/>
                  </a:lnTo>
                  <a:lnTo>
                    <a:pt x="43" y="1002"/>
                  </a:lnTo>
                  <a:lnTo>
                    <a:pt x="52" y="1007"/>
                  </a:lnTo>
                  <a:lnTo>
                    <a:pt x="59" y="1011"/>
                  </a:lnTo>
                  <a:lnTo>
                    <a:pt x="69" y="1014"/>
                  </a:lnTo>
                  <a:lnTo>
                    <a:pt x="78" y="1016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4" y="1017"/>
                  </a:lnTo>
                  <a:lnTo>
                    <a:pt x="114" y="1016"/>
                  </a:lnTo>
                  <a:lnTo>
                    <a:pt x="123" y="1014"/>
                  </a:lnTo>
                  <a:lnTo>
                    <a:pt x="131" y="1011"/>
                  </a:lnTo>
                  <a:lnTo>
                    <a:pt x="140" y="1007"/>
                  </a:lnTo>
                  <a:lnTo>
                    <a:pt x="148" y="1002"/>
                  </a:lnTo>
                  <a:lnTo>
                    <a:pt x="156" y="996"/>
                  </a:lnTo>
                  <a:lnTo>
                    <a:pt x="163" y="990"/>
                  </a:lnTo>
                  <a:lnTo>
                    <a:pt x="470" y="683"/>
                  </a:lnTo>
                  <a:lnTo>
                    <a:pt x="470" y="683"/>
                  </a:lnTo>
                  <a:lnTo>
                    <a:pt x="492" y="693"/>
                  </a:lnTo>
                  <a:lnTo>
                    <a:pt x="512" y="703"/>
                  </a:lnTo>
                  <a:lnTo>
                    <a:pt x="535" y="712"/>
                  </a:lnTo>
                  <a:lnTo>
                    <a:pt x="557" y="718"/>
                  </a:lnTo>
                  <a:lnTo>
                    <a:pt x="580" y="724"/>
                  </a:lnTo>
                  <a:lnTo>
                    <a:pt x="604" y="728"/>
                  </a:lnTo>
                  <a:lnTo>
                    <a:pt x="628" y="731"/>
                  </a:lnTo>
                  <a:lnTo>
                    <a:pt x="653" y="731"/>
                  </a:lnTo>
                  <a:lnTo>
                    <a:pt x="653" y="731"/>
                  </a:lnTo>
                  <a:lnTo>
                    <a:pt x="672" y="731"/>
                  </a:lnTo>
                  <a:lnTo>
                    <a:pt x="690" y="730"/>
                  </a:lnTo>
                  <a:lnTo>
                    <a:pt x="708" y="727"/>
                  </a:lnTo>
                  <a:lnTo>
                    <a:pt x="727" y="723"/>
                  </a:lnTo>
                  <a:lnTo>
                    <a:pt x="744" y="720"/>
                  </a:lnTo>
                  <a:lnTo>
                    <a:pt x="762" y="715"/>
                  </a:lnTo>
                  <a:lnTo>
                    <a:pt x="778" y="709"/>
                  </a:lnTo>
                  <a:lnTo>
                    <a:pt x="795" y="703"/>
                  </a:lnTo>
                  <a:lnTo>
                    <a:pt x="811" y="696"/>
                  </a:lnTo>
                  <a:lnTo>
                    <a:pt x="828" y="687"/>
                  </a:lnTo>
                  <a:lnTo>
                    <a:pt x="843" y="678"/>
                  </a:lnTo>
                  <a:lnTo>
                    <a:pt x="858" y="669"/>
                  </a:lnTo>
                  <a:lnTo>
                    <a:pt x="872" y="659"/>
                  </a:lnTo>
                  <a:lnTo>
                    <a:pt x="886" y="647"/>
                  </a:lnTo>
                  <a:lnTo>
                    <a:pt x="898" y="637"/>
                  </a:lnTo>
                  <a:lnTo>
                    <a:pt x="911" y="624"/>
                  </a:lnTo>
                  <a:lnTo>
                    <a:pt x="924" y="612"/>
                  </a:lnTo>
                  <a:lnTo>
                    <a:pt x="935" y="598"/>
                  </a:lnTo>
                  <a:lnTo>
                    <a:pt x="947" y="584"/>
                  </a:lnTo>
                  <a:lnTo>
                    <a:pt x="956" y="570"/>
                  </a:lnTo>
                  <a:lnTo>
                    <a:pt x="966" y="555"/>
                  </a:lnTo>
                  <a:lnTo>
                    <a:pt x="975" y="540"/>
                  </a:lnTo>
                  <a:lnTo>
                    <a:pt x="983" y="524"/>
                  </a:lnTo>
                  <a:lnTo>
                    <a:pt x="991" y="508"/>
                  </a:lnTo>
                  <a:lnTo>
                    <a:pt x="997" y="492"/>
                  </a:lnTo>
                  <a:lnTo>
                    <a:pt x="1002" y="475"/>
                  </a:lnTo>
                  <a:lnTo>
                    <a:pt x="1008" y="457"/>
                  </a:lnTo>
                  <a:lnTo>
                    <a:pt x="1011" y="439"/>
                  </a:lnTo>
                  <a:lnTo>
                    <a:pt x="1014" y="421"/>
                  </a:lnTo>
                  <a:lnTo>
                    <a:pt x="1018" y="403"/>
                  </a:lnTo>
                  <a:lnTo>
                    <a:pt x="1019" y="384"/>
                  </a:lnTo>
                  <a:lnTo>
                    <a:pt x="1019" y="366"/>
                  </a:lnTo>
                  <a:lnTo>
                    <a:pt x="1019" y="366"/>
                  </a:lnTo>
                  <a:lnTo>
                    <a:pt x="1019" y="347"/>
                  </a:lnTo>
                  <a:lnTo>
                    <a:pt x="1018" y="329"/>
                  </a:lnTo>
                  <a:lnTo>
                    <a:pt x="1014" y="310"/>
                  </a:lnTo>
                  <a:lnTo>
                    <a:pt x="1011" y="292"/>
                  </a:lnTo>
                  <a:lnTo>
                    <a:pt x="1008" y="274"/>
                  </a:lnTo>
                  <a:lnTo>
                    <a:pt x="1002" y="257"/>
                  </a:lnTo>
                  <a:lnTo>
                    <a:pt x="997" y="240"/>
                  </a:lnTo>
                  <a:lnTo>
                    <a:pt x="991" y="223"/>
                  </a:lnTo>
                  <a:lnTo>
                    <a:pt x="983" y="207"/>
                  </a:lnTo>
                  <a:lnTo>
                    <a:pt x="975" y="191"/>
                  </a:lnTo>
                  <a:lnTo>
                    <a:pt x="966" y="176"/>
                  </a:lnTo>
                  <a:lnTo>
                    <a:pt x="956" y="161"/>
                  </a:lnTo>
                  <a:lnTo>
                    <a:pt x="947" y="147"/>
                  </a:lnTo>
                  <a:lnTo>
                    <a:pt x="935" y="133"/>
                  </a:lnTo>
                  <a:lnTo>
                    <a:pt x="924" y="119"/>
                  </a:lnTo>
                  <a:lnTo>
                    <a:pt x="911" y="108"/>
                  </a:lnTo>
                  <a:lnTo>
                    <a:pt x="898" y="95"/>
                  </a:lnTo>
                  <a:lnTo>
                    <a:pt x="886" y="84"/>
                  </a:lnTo>
                  <a:lnTo>
                    <a:pt x="872" y="72"/>
                  </a:lnTo>
                  <a:lnTo>
                    <a:pt x="858" y="63"/>
                  </a:lnTo>
                  <a:lnTo>
                    <a:pt x="843" y="53"/>
                  </a:lnTo>
                  <a:lnTo>
                    <a:pt x="828" y="44"/>
                  </a:lnTo>
                  <a:lnTo>
                    <a:pt x="811" y="36"/>
                  </a:lnTo>
                  <a:lnTo>
                    <a:pt x="795" y="28"/>
                  </a:lnTo>
                  <a:lnTo>
                    <a:pt x="778" y="22"/>
                  </a:lnTo>
                  <a:lnTo>
                    <a:pt x="762" y="16"/>
                  </a:lnTo>
                  <a:lnTo>
                    <a:pt x="744" y="11"/>
                  </a:lnTo>
                  <a:lnTo>
                    <a:pt x="727" y="8"/>
                  </a:lnTo>
                  <a:lnTo>
                    <a:pt x="708" y="5"/>
                  </a:lnTo>
                  <a:lnTo>
                    <a:pt x="690" y="1"/>
                  </a:lnTo>
                  <a:lnTo>
                    <a:pt x="672" y="0"/>
                  </a:lnTo>
                  <a:lnTo>
                    <a:pt x="653" y="0"/>
                  </a:lnTo>
                  <a:lnTo>
                    <a:pt x="653" y="0"/>
                  </a:lnTo>
                  <a:close/>
                  <a:moveTo>
                    <a:pt x="118" y="944"/>
                  </a:moveTo>
                  <a:lnTo>
                    <a:pt x="118" y="944"/>
                  </a:lnTo>
                  <a:lnTo>
                    <a:pt x="112" y="950"/>
                  </a:lnTo>
                  <a:lnTo>
                    <a:pt x="105" y="952"/>
                  </a:lnTo>
                  <a:lnTo>
                    <a:pt x="100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92" y="954"/>
                  </a:lnTo>
                  <a:lnTo>
                    <a:pt x="86" y="952"/>
                  </a:lnTo>
                  <a:lnTo>
                    <a:pt x="80" y="950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8" y="938"/>
                  </a:lnTo>
                  <a:lnTo>
                    <a:pt x="66" y="933"/>
                  </a:lnTo>
                  <a:lnTo>
                    <a:pt x="65" y="926"/>
                  </a:lnTo>
                  <a:lnTo>
                    <a:pt x="64" y="922"/>
                  </a:lnTo>
                  <a:lnTo>
                    <a:pt x="64" y="922"/>
                  </a:lnTo>
                  <a:lnTo>
                    <a:pt x="65" y="918"/>
                  </a:lnTo>
                  <a:lnTo>
                    <a:pt x="66" y="912"/>
                  </a:lnTo>
                  <a:lnTo>
                    <a:pt x="68" y="906"/>
                  </a:lnTo>
                  <a:lnTo>
                    <a:pt x="73" y="899"/>
                  </a:lnTo>
                  <a:lnTo>
                    <a:pt x="373" y="600"/>
                  </a:lnTo>
                  <a:lnTo>
                    <a:pt x="373" y="600"/>
                  </a:lnTo>
                  <a:lnTo>
                    <a:pt x="383" y="613"/>
                  </a:lnTo>
                  <a:lnTo>
                    <a:pt x="394" y="624"/>
                  </a:lnTo>
                  <a:lnTo>
                    <a:pt x="406" y="635"/>
                  </a:lnTo>
                  <a:lnTo>
                    <a:pt x="418" y="645"/>
                  </a:lnTo>
                  <a:lnTo>
                    <a:pt x="118" y="944"/>
                  </a:lnTo>
                  <a:close/>
                  <a:moveTo>
                    <a:pt x="653" y="668"/>
                  </a:moveTo>
                  <a:lnTo>
                    <a:pt x="653" y="668"/>
                  </a:lnTo>
                  <a:lnTo>
                    <a:pt x="638" y="668"/>
                  </a:lnTo>
                  <a:lnTo>
                    <a:pt x="622" y="667"/>
                  </a:lnTo>
                  <a:lnTo>
                    <a:pt x="607" y="664"/>
                  </a:lnTo>
                  <a:lnTo>
                    <a:pt x="592" y="661"/>
                  </a:lnTo>
                  <a:lnTo>
                    <a:pt x="578" y="658"/>
                  </a:lnTo>
                  <a:lnTo>
                    <a:pt x="563" y="654"/>
                  </a:lnTo>
                  <a:lnTo>
                    <a:pt x="549" y="649"/>
                  </a:lnTo>
                  <a:lnTo>
                    <a:pt x="536" y="644"/>
                  </a:lnTo>
                  <a:lnTo>
                    <a:pt x="522" y="638"/>
                  </a:lnTo>
                  <a:lnTo>
                    <a:pt x="509" y="631"/>
                  </a:lnTo>
                  <a:lnTo>
                    <a:pt x="496" y="624"/>
                  </a:lnTo>
                  <a:lnTo>
                    <a:pt x="484" y="616"/>
                  </a:lnTo>
                  <a:lnTo>
                    <a:pt x="472" y="608"/>
                  </a:lnTo>
                  <a:lnTo>
                    <a:pt x="461" y="599"/>
                  </a:lnTo>
                  <a:lnTo>
                    <a:pt x="450" y="589"/>
                  </a:lnTo>
                  <a:lnTo>
                    <a:pt x="439" y="580"/>
                  </a:lnTo>
                  <a:lnTo>
                    <a:pt x="430" y="569"/>
                  </a:lnTo>
                  <a:lnTo>
                    <a:pt x="420" y="558"/>
                  </a:lnTo>
                  <a:lnTo>
                    <a:pt x="410" y="546"/>
                  </a:lnTo>
                  <a:lnTo>
                    <a:pt x="402" y="535"/>
                  </a:lnTo>
                  <a:lnTo>
                    <a:pt x="394" y="522"/>
                  </a:lnTo>
                  <a:lnTo>
                    <a:pt x="387" y="510"/>
                  </a:lnTo>
                  <a:lnTo>
                    <a:pt x="380" y="496"/>
                  </a:lnTo>
                  <a:lnTo>
                    <a:pt x="374" y="483"/>
                  </a:lnTo>
                  <a:lnTo>
                    <a:pt x="368" y="469"/>
                  </a:lnTo>
                  <a:lnTo>
                    <a:pt x="364" y="455"/>
                  </a:lnTo>
                  <a:lnTo>
                    <a:pt x="360" y="441"/>
                  </a:lnTo>
                  <a:lnTo>
                    <a:pt x="357" y="426"/>
                  </a:lnTo>
                  <a:lnTo>
                    <a:pt x="354" y="411"/>
                  </a:lnTo>
                  <a:lnTo>
                    <a:pt x="352" y="396"/>
                  </a:lnTo>
                  <a:lnTo>
                    <a:pt x="351" y="381"/>
                  </a:lnTo>
                  <a:lnTo>
                    <a:pt x="350" y="366"/>
                  </a:lnTo>
                  <a:lnTo>
                    <a:pt x="350" y="366"/>
                  </a:lnTo>
                  <a:lnTo>
                    <a:pt x="351" y="350"/>
                  </a:lnTo>
                  <a:lnTo>
                    <a:pt x="352" y="335"/>
                  </a:lnTo>
                  <a:lnTo>
                    <a:pt x="354" y="320"/>
                  </a:lnTo>
                  <a:lnTo>
                    <a:pt x="357" y="305"/>
                  </a:lnTo>
                  <a:lnTo>
                    <a:pt x="360" y="290"/>
                  </a:lnTo>
                  <a:lnTo>
                    <a:pt x="364" y="276"/>
                  </a:lnTo>
                  <a:lnTo>
                    <a:pt x="368" y="262"/>
                  </a:lnTo>
                  <a:lnTo>
                    <a:pt x="374" y="248"/>
                  </a:lnTo>
                  <a:lnTo>
                    <a:pt x="380" y="235"/>
                  </a:lnTo>
                  <a:lnTo>
                    <a:pt x="387" y="221"/>
                  </a:lnTo>
                  <a:lnTo>
                    <a:pt x="394" y="209"/>
                  </a:lnTo>
                  <a:lnTo>
                    <a:pt x="402" y="197"/>
                  </a:lnTo>
                  <a:lnTo>
                    <a:pt x="410" y="185"/>
                  </a:lnTo>
                  <a:lnTo>
                    <a:pt x="420" y="173"/>
                  </a:lnTo>
                  <a:lnTo>
                    <a:pt x="430" y="162"/>
                  </a:lnTo>
                  <a:lnTo>
                    <a:pt x="439" y="152"/>
                  </a:lnTo>
                  <a:lnTo>
                    <a:pt x="450" y="142"/>
                  </a:lnTo>
                  <a:lnTo>
                    <a:pt x="461" y="132"/>
                  </a:lnTo>
                  <a:lnTo>
                    <a:pt x="472" y="124"/>
                  </a:lnTo>
                  <a:lnTo>
                    <a:pt x="484" y="115"/>
                  </a:lnTo>
                  <a:lnTo>
                    <a:pt x="496" y="108"/>
                  </a:lnTo>
                  <a:lnTo>
                    <a:pt x="509" y="100"/>
                  </a:lnTo>
                  <a:lnTo>
                    <a:pt x="522" y="94"/>
                  </a:lnTo>
                  <a:lnTo>
                    <a:pt x="536" y="87"/>
                  </a:lnTo>
                  <a:lnTo>
                    <a:pt x="549" y="82"/>
                  </a:lnTo>
                  <a:lnTo>
                    <a:pt x="563" y="78"/>
                  </a:lnTo>
                  <a:lnTo>
                    <a:pt x="578" y="73"/>
                  </a:lnTo>
                  <a:lnTo>
                    <a:pt x="592" y="70"/>
                  </a:lnTo>
                  <a:lnTo>
                    <a:pt x="607" y="67"/>
                  </a:lnTo>
                  <a:lnTo>
                    <a:pt x="622" y="65"/>
                  </a:lnTo>
                  <a:lnTo>
                    <a:pt x="638" y="64"/>
                  </a:lnTo>
                  <a:lnTo>
                    <a:pt x="653" y="64"/>
                  </a:lnTo>
                  <a:lnTo>
                    <a:pt x="653" y="64"/>
                  </a:lnTo>
                  <a:lnTo>
                    <a:pt x="669" y="64"/>
                  </a:lnTo>
                  <a:lnTo>
                    <a:pt x="684" y="65"/>
                  </a:lnTo>
                  <a:lnTo>
                    <a:pt x="699" y="67"/>
                  </a:lnTo>
                  <a:lnTo>
                    <a:pt x="714" y="70"/>
                  </a:lnTo>
                  <a:lnTo>
                    <a:pt x="729" y="73"/>
                  </a:lnTo>
                  <a:lnTo>
                    <a:pt x="743" y="78"/>
                  </a:lnTo>
                  <a:lnTo>
                    <a:pt x="757" y="82"/>
                  </a:lnTo>
                  <a:lnTo>
                    <a:pt x="771" y="87"/>
                  </a:lnTo>
                  <a:lnTo>
                    <a:pt x="784" y="94"/>
                  </a:lnTo>
                  <a:lnTo>
                    <a:pt x="796" y="100"/>
                  </a:lnTo>
                  <a:lnTo>
                    <a:pt x="809" y="108"/>
                  </a:lnTo>
                  <a:lnTo>
                    <a:pt x="822" y="115"/>
                  </a:lnTo>
                  <a:lnTo>
                    <a:pt x="834" y="124"/>
                  </a:lnTo>
                  <a:lnTo>
                    <a:pt x="845" y="132"/>
                  </a:lnTo>
                  <a:lnTo>
                    <a:pt x="857" y="142"/>
                  </a:lnTo>
                  <a:lnTo>
                    <a:pt x="866" y="152"/>
                  </a:lnTo>
                  <a:lnTo>
                    <a:pt x="877" y="162"/>
                  </a:lnTo>
                  <a:lnTo>
                    <a:pt x="887" y="173"/>
                  </a:lnTo>
                  <a:lnTo>
                    <a:pt x="895" y="185"/>
                  </a:lnTo>
                  <a:lnTo>
                    <a:pt x="904" y="197"/>
                  </a:lnTo>
                  <a:lnTo>
                    <a:pt x="911" y="209"/>
                  </a:lnTo>
                  <a:lnTo>
                    <a:pt x="919" y="221"/>
                  </a:lnTo>
                  <a:lnTo>
                    <a:pt x="925" y="235"/>
                  </a:lnTo>
                  <a:lnTo>
                    <a:pt x="932" y="248"/>
                  </a:lnTo>
                  <a:lnTo>
                    <a:pt x="937" y="262"/>
                  </a:lnTo>
                  <a:lnTo>
                    <a:pt x="941" y="276"/>
                  </a:lnTo>
                  <a:lnTo>
                    <a:pt x="946" y="290"/>
                  </a:lnTo>
                  <a:lnTo>
                    <a:pt x="949" y="305"/>
                  </a:lnTo>
                  <a:lnTo>
                    <a:pt x="952" y="320"/>
                  </a:lnTo>
                  <a:lnTo>
                    <a:pt x="954" y="335"/>
                  </a:lnTo>
                  <a:lnTo>
                    <a:pt x="955" y="350"/>
                  </a:lnTo>
                  <a:lnTo>
                    <a:pt x="955" y="366"/>
                  </a:lnTo>
                  <a:lnTo>
                    <a:pt x="955" y="366"/>
                  </a:lnTo>
                  <a:lnTo>
                    <a:pt x="955" y="381"/>
                  </a:lnTo>
                  <a:lnTo>
                    <a:pt x="954" y="396"/>
                  </a:lnTo>
                  <a:lnTo>
                    <a:pt x="952" y="411"/>
                  </a:lnTo>
                  <a:lnTo>
                    <a:pt x="949" y="426"/>
                  </a:lnTo>
                  <a:lnTo>
                    <a:pt x="946" y="441"/>
                  </a:lnTo>
                  <a:lnTo>
                    <a:pt x="941" y="455"/>
                  </a:lnTo>
                  <a:lnTo>
                    <a:pt x="937" y="469"/>
                  </a:lnTo>
                  <a:lnTo>
                    <a:pt x="932" y="483"/>
                  </a:lnTo>
                  <a:lnTo>
                    <a:pt x="925" y="496"/>
                  </a:lnTo>
                  <a:lnTo>
                    <a:pt x="919" y="510"/>
                  </a:lnTo>
                  <a:lnTo>
                    <a:pt x="911" y="522"/>
                  </a:lnTo>
                  <a:lnTo>
                    <a:pt x="904" y="535"/>
                  </a:lnTo>
                  <a:lnTo>
                    <a:pt x="895" y="546"/>
                  </a:lnTo>
                  <a:lnTo>
                    <a:pt x="887" y="558"/>
                  </a:lnTo>
                  <a:lnTo>
                    <a:pt x="877" y="569"/>
                  </a:lnTo>
                  <a:lnTo>
                    <a:pt x="866" y="580"/>
                  </a:lnTo>
                  <a:lnTo>
                    <a:pt x="857" y="589"/>
                  </a:lnTo>
                  <a:lnTo>
                    <a:pt x="845" y="599"/>
                  </a:lnTo>
                  <a:lnTo>
                    <a:pt x="834" y="608"/>
                  </a:lnTo>
                  <a:lnTo>
                    <a:pt x="822" y="616"/>
                  </a:lnTo>
                  <a:lnTo>
                    <a:pt x="809" y="624"/>
                  </a:lnTo>
                  <a:lnTo>
                    <a:pt x="796" y="631"/>
                  </a:lnTo>
                  <a:lnTo>
                    <a:pt x="784" y="638"/>
                  </a:lnTo>
                  <a:lnTo>
                    <a:pt x="771" y="644"/>
                  </a:lnTo>
                  <a:lnTo>
                    <a:pt x="757" y="649"/>
                  </a:lnTo>
                  <a:lnTo>
                    <a:pt x="743" y="654"/>
                  </a:lnTo>
                  <a:lnTo>
                    <a:pt x="729" y="658"/>
                  </a:lnTo>
                  <a:lnTo>
                    <a:pt x="714" y="661"/>
                  </a:lnTo>
                  <a:lnTo>
                    <a:pt x="699" y="664"/>
                  </a:lnTo>
                  <a:lnTo>
                    <a:pt x="684" y="667"/>
                  </a:lnTo>
                  <a:lnTo>
                    <a:pt x="669" y="668"/>
                  </a:lnTo>
                  <a:lnTo>
                    <a:pt x="653" y="668"/>
                  </a:lnTo>
                  <a:lnTo>
                    <a:pt x="653" y="668"/>
                  </a:lnTo>
                  <a:close/>
                  <a:moveTo>
                    <a:pt x="820" y="193"/>
                  </a:moveTo>
                  <a:lnTo>
                    <a:pt x="820" y="193"/>
                  </a:lnTo>
                  <a:lnTo>
                    <a:pt x="816" y="190"/>
                  </a:lnTo>
                  <a:lnTo>
                    <a:pt x="810" y="187"/>
                  </a:lnTo>
                  <a:lnTo>
                    <a:pt x="804" y="185"/>
                  </a:lnTo>
                  <a:lnTo>
                    <a:pt x="798" y="185"/>
                  </a:lnTo>
                  <a:lnTo>
                    <a:pt x="792" y="185"/>
                  </a:lnTo>
                  <a:lnTo>
                    <a:pt x="786" y="187"/>
                  </a:lnTo>
                  <a:lnTo>
                    <a:pt x="780" y="190"/>
                  </a:lnTo>
                  <a:lnTo>
                    <a:pt x="775" y="193"/>
                  </a:lnTo>
                  <a:lnTo>
                    <a:pt x="775" y="193"/>
                  </a:lnTo>
                  <a:lnTo>
                    <a:pt x="772" y="199"/>
                  </a:lnTo>
                  <a:lnTo>
                    <a:pt x="769" y="204"/>
                  </a:lnTo>
                  <a:lnTo>
                    <a:pt x="766" y="211"/>
                  </a:lnTo>
                  <a:lnTo>
                    <a:pt x="766" y="216"/>
                  </a:lnTo>
                  <a:lnTo>
                    <a:pt x="766" y="222"/>
                  </a:lnTo>
                  <a:lnTo>
                    <a:pt x="769" y="229"/>
                  </a:lnTo>
                  <a:lnTo>
                    <a:pt x="772" y="234"/>
                  </a:lnTo>
                  <a:lnTo>
                    <a:pt x="775" y="238"/>
                  </a:lnTo>
                  <a:lnTo>
                    <a:pt x="775" y="238"/>
                  </a:lnTo>
                  <a:lnTo>
                    <a:pt x="788" y="252"/>
                  </a:lnTo>
                  <a:lnTo>
                    <a:pt x="799" y="267"/>
                  </a:lnTo>
                  <a:lnTo>
                    <a:pt x="807" y="282"/>
                  </a:lnTo>
                  <a:lnTo>
                    <a:pt x="815" y="299"/>
                  </a:lnTo>
                  <a:lnTo>
                    <a:pt x="820" y="315"/>
                  </a:lnTo>
                  <a:lnTo>
                    <a:pt x="824" y="332"/>
                  </a:lnTo>
                  <a:lnTo>
                    <a:pt x="828" y="348"/>
                  </a:lnTo>
                  <a:lnTo>
                    <a:pt x="828" y="366"/>
                  </a:lnTo>
                  <a:lnTo>
                    <a:pt x="828" y="383"/>
                  </a:lnTo>
                  <a:lnTo>
                    <a:pt x="824" y="399"/>
                  </a:lnTo>
                  <a:lnTo>
                    <a:pt x="820" y="417"/>
                  </a:lnTo>
                  <a:lnTo>
                    <a:pt x="815" y="433"/>
                  </a:lnTo>
                  <a:lnTo>
                    <a:pt x="807" y="449"/>
                  </a:lnTo>
                  <a:lnTo>
                    <a:pt x="799" y="464"/>
                  </a:lnTo>
                  <a:lnTo>
                    <a:pt x="788" y="479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2" y="497"/>
                  </a:lnTo>
                  <a:lnTo>
                    <a:pt x="769" y="502"/>
                  </a:lnTo>
                  <a:lnTo>
                    <a:pt x="766" y="509"/>
                  </a:lnTo>
                  <a:lnTo>
                    <a:pt x="766" y="515"/>
                  </a:lnTo>
                  <a:lnTo>
                    <a:pt x="766" y="521"/>
                  </a:lnTo>
                  <a:lnTo>
                    <a:pt x="769" y="527"/>
                  </a:lnTo>
                  <a:lnTo>
                    <a:pt x="772" y="532"/>
                  </a:lnTo>
                  <a:lnTo>
                    <a:pt x="775" y="538"/>
                  </a:lnTo>
                  <a:lnTo>
                    <a:pt x="775" y="538"/>
                  </a:lnTo>
                  <a:lnTo>
                    <a:pt x="780" y="541"/>
                  </a:lnTo>
                  <a:lnTo>
                    <a:pt x="786" y="544"/>
                  </a:lnTo>
                  <a:lnTo>
                    <a:pt x="792" y="546"/>
                  </a:lnTo>
                  <a:lnTo>
                    <a:pt x="798" y="546"/>
                  </a:lnTo>
                  <a:lnTo>
                    <a:pt x="798" y="546"/>
                  </a:lnTo>
                  <a:lnTo>
                    <a:pt x="804" y="546"/>
                  </a:lnTo>
                  <a:lnTo>
                    <a:pt x="810" y="544"/>
                  </a:lnTo>
                  <a:lnTo>
                    <a:pt x="816" y="541"/>
                  </a:lnTo>
                  <a:lnTo>
                    <a:pt x="820" y="538"/>
                  </a:lnTo>
                  <a:lnTo>
                    <a:pt x="820" y="538"/>
                  </a:lnTo>
                  <a:lnTo>
                    <a:pt x="837" y="518"/>
                  </a:lnTo>
                  <a:lnTo>
                    <a:pt x="851" y="499"/>
                  </a:lnTo>
                  <a:lnTo>
                    <a:pt x="864" y="479"/>
                  </a:lnTo>
                  <a:lnTo>
                    <a:pt x="874" y="457"/>
                  </a:lnTo>
                  <a:lnTo>
                    <a:pt x="881" y="435"/>
                  </a:lnTo>
                  <a:lnTo>
                    <a:pt x="887" y="412"/>
                  </a:lnTo>
                  <a:lnTo>
                    <a:pt x="891" y="389"/>
                  </a:lnTo>
                  <a:lnTo>
                    <a:pt x="892" y="366"/>
                  </a:lnTo>
                  <a:lnTo>
                    <a:pt x="891" y="343"/>
                  </a:lnTo>
                  <a:lnTo>
                    <a:pt x="887" y="319"/>
                  </a:lnTo>
                  <a:lnTo>
                    <a:pt x="881" y="296"/>
                  </a:lnTo>
                  <a:lnTo>
                    <a:pt x="874" y="274"/>
                  </a:lnTo>
                  <a:lnTo>
                    <a:pt x="864" y="252"/>
                  </a:lnTo>
                  <a:lnTo>
                    <a:pt x="851" y="232"/>
                  </a:lnTo>
                  <a:lnTo>
                    <a:pt x="837" y="213"/>
                  </a:lnTo>
                  <a:lnTo>
                    <a:pt x="820" y="193"/>
                  </a:lnTo>
                  <a:lnTo>
                    <a:pt x="820" y="1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402573A-F685-3B4B-BDCD-5499057B270A}"/>
              </a:ext>
            </a:extLst>
          </p:cNvPr>
          <p:cNvGrpSpPr/>
          <p:nvPr/>
        </p:nvGrpSpPr>
        <p:grpSpPr>
          <a:xfrm>
            <a:off x="4850422" y="4028639"/>
            <a:ext cx="939426" cy="1094347"/>
            <a:chOff x="4805847" y="3072445"/>
            <a:chExt cx="939426" cy="1094347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514FA68-6398-394D-8EE8-B4F6734FF2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772189" y="3703274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A6328E08-7B6C-4243-9017-4AE3C610B24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732290" y="3146002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115">
              <a:extLst>
                <a:ext uri="{FF2B5EF4-FFF2-40B4-BE49-F238E27FC236}">
                  <a16:creationId xmlns:a16="http://schemas.microsoft.com/office/drawing/2014/main" id="{FCF9E1D6-C13F-A64D-9962-FC372CB26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8670" y="3477443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ABE74D4-CC08-9A40-99E6-8F9A0A6FDB95}"/>
              </a:ext>
            </a:extLst>
          </p:cNvPr>
          <p:cNvGrpSpPr/>
          <p:nvPr/>
        </p:nvGrpSpPr>
        <p:grpSpPr>
          <a:xfrm>
            <a:off x="6491302" y="4028639"/>
            <a:ext cx="939426" cy="1094347"/>
            <a:chOff x="6446727" y="3072445"/>
            <a:chExt cx="939426" cy="1094347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0A9D39BC-0023-F142-854A-10D47EFD97B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22635" y="3106103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8C864682-6C7B-2646-8D68-0A0814DBCF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73170" y="3153809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9">
              <a:extLst>
                <a:ext uri="{FF2B5EF4-FFF2-40B4-BE49-F238E27FC236}">
                  <a16:creationId xmlns:a16="http://schemas.microsoft.com/office/drawing/2014/main" id="{D1271E65-8014-CE47-82E6-738ED9C6D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8297" y="3461597"/>
              <a:ext cx="322263" cy="323850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8F6F4C1-3DA3-3542-BCDA-FC36B703287B}"/>
              </a:ext>
            </a:extLst>
          </p:cNvPr>
          <p:cNvGrpSpPr/>
          <p:nvPr/>
        </p:nvGrpSpPr>
        <p:grpSpPr>
          <a:xfrm>
            <a:off x="4850422" y="5490058"/>
            <a:ext cx="939426" cy="1094347"/>
            <a:chOff x="4805847" y="4533864"/>
            <a:chExt cx="939426" cy="1094347"/>
          </a:xfrm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55EFF19E-52C3-1D43-96F6-0DF1FA0C10C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772189" y="5164693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85A0F4F6-0119-124A-8FF8-76AAEEC3C89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732290" y="4607421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CF22803-52CF-3A42-A7D9-0158D48B0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470" y="4915209"/>
              <a:ext cx="222250" cy="323850"/>
            </a:xfrm>
            <a:custGeom>
              <a:avLst/>
              <a:gdLst>
                <a:gd name="T0" fmla="*/ 474 w 700"/>
                <a:gd name="T1" fmla="*/ 694 h 1018"/>
                <a:gd name="T2" fmla="*/ 568 w 700"/>
                <a:gd name="T3" fmla="*/ 554 h 1018"/>
                <a:gd name="T4" fmla="*/ 555 w 700"/>
                <a:gd name="T5" fmla="*/ 136 h 1018"/>
                <a:gd name="T6" fmla="*/ 436 w 700"/>
                <a:gd name="T7" fmla="*/ 18 h 1018"/>
                <a:gd name="T8" fmla="*/ 284 w 700"/>
                <a:gd name="T9" fmla="*/ 11 h 1018"/>
                <a:gd name="T10" fmla="*/ 154 w 700"/>
                <a:gd name="T11" fmla="*/ 117 h 1018"/>
                <a:gd name="T12" fmla="*/ 128 w 700"/>
                <a:gd name="T13" fmla="*/ 532 h 1018"/>
                <a:gd name="T14" fmla="*/ 209 w 700"/>
                <a:gd name="T15" fmla="*/ 681 h 1018"/>
                <a:gd name="T16" fmla="*/ 350 w 700"/>
                <a:gd name="T17" fmla="*/ 732 h 1018"/>
                <a:gd name="T18" fmla="*/ 241 w 700"/>
                <a:gd name="T19" fmla="*/ 376 h 1018"/>
                <a:gd name="T20" fmla="*/ 252 w 700"/>
                <a:gd name="T21" fmla="*/ 338 h 1018"/>
                <a:gd name="T22" fmla="*/ 191 w 700"/>
                <a:gd name="T23" fmla="*/ 254 h 1018"/>
                <a:gd name="T24" fmla="*/ 252 w 700"/>
                <a:gd name="T25" fmla="*/ 235 h 1018"/>
                <a:gd name="T26" fmla="*/ 241 w 700"/>
                <a:gd name="T27" fmla="*/ 196 h 1018"/>
                <a:gd name="T28" fmla="*/ 208 w 700"/>
                <a:gd name="T29" fmla="*/ 152 h 1018"/>
                <a:gd name="T30" fmla="*/ 283 w 700"/>
                <a:gd name="T31" fmla="*/ 78 h 1018"/>
                <a:gd name="T32" fmla="*/ 378 w 700"/>
                <a:gd name="T33" fmla="*/ 66 h 1018"/>
                <a:gd name="T34" fmla="*/ 471 w 700"/>
                <a:gd name="T35" fmla="*/ 119 h 1018"/>
                <a:gd name="T36" fmla="*/ 477 w 700"/>
                <a:gd name="T37" fmla="*/ 191 h 1018"/>
                <a:gd name="T38" fmla="*/ 445 w 700"/>
                <a:gd name="T39" fmla="*/ 223 h 1018"/>
                <a:gd name="T40" fmla="*/ 471 w 700"/>
                <a:gd name="T41" fmla="*/ 254 h 1018"/>
                <a:gd name="T42" fmla="*/ 459 w 700"/>
                <a:gd name="T43" fmla="*/ 324 h 1018"/>
                <a:gd name="T44" fmla="*/ 448 w 700"/>
                <a:gd name="T45" fmla="*/ 363 h 1018"/>
                <a:gd name="T46" fmla="*/ 509 w 700"/>
                <a:gd name="T47" fmla="*/ 445 h 1018"/>
                <a:gd name="T48" fmla="*/ 448 w 700"/>
                <a:gd name="T49" fmla="*/ 464 h 1018"/>
                <a:gd name="T50" fmla="*/ 459 w 700"/>
                <a:gd name="T51" fmla="*/ 504 h 1018"/>
                <a:gd name="T52" fmla="*/ 502 w 700"/>
                <a:gd name="T53" fmla="*/ 557 h 1018"/>
                <a:gd name="T54" fmla="*/ 426 w 700"/>
                <a:gd name="T55" fmla="*/ 649 h 1018"/>
                <a:gd name="T56" fmla="*/ 318 w 700"/>
                <a:gd name="T57" fmla="*/ 665 h 1018"/>
                <a:gd name="T58" fmla="*/ 219 w 700"/>
                <a:gd name="T59" fmla="*/ 598 h 1018"/>
                <a:gd name="T60" fmla="*/ 223 w 700"/>
                <a:gd name="T61" fmla="*/ 510 h 1018"/>
                <a:gd name="T62" fmla="*/ 255 w 700"/>
                <a:gd name="T63" fmla="*/ 477 h 1018"/>
                <a:gd name="T64" fmla="*/ 229 w 700"/>
                <a:gd name="T65" fmla="*/ 446 h 1018"/>
                <a:gd name="T66" fmla="*/ 372 w 700"/>
                <a:gd name="T67" fmla="*/ 595 h 1018"/>
                <a:gd name="T68" fmla="*/ 379 w 700"/>
                <a:gd name="T69" fmla="*/ 147 h 1018"/>
                <a:gd name="T70" fmla="*/ 344 w 700"/>
                <a:gd name="T71" fmla="*/ 128 h 1018"/>
                <a:gd name="T72" fmla="*/ 318 w 700"/>
                <a:gd name="T73" fmla="*/ 573 h 1018"/>
                <a:gd name="T74" fmla="*/ 344 w 700"/>
                <a:gd name="T75" fmla="*/ 604 h 1018"/>
                <a:gd name="T76" fmla="*/ 499 w 700"/>
                <a:gd name="T77" fmla="*/ 826 h 1018"/>
                <a:gd name="T78" fmla="*/ 658 w 700"/>
                <a:gd name="T79" fmla="*/ 675 h 1018"/>
                <a:gd name="T80" fmla="*/ 699 w 700"/>
                <a:gd name="T81" fmla="*/ 503 h 1018"/>
                <a:gd name="T82" fmla="*/ 668 w 700"/>
                <a:gd name="T83" fmla="*/ 477 h 1018"/>
                <a:gd name="T84" fmla="*/ 636 w 700"/>
                <a:gd name="T85" fmla="*/ 510 h 1018"/>
                <a:gd name="T86" fmla="*/ 619 w 700"/>
                <a:gd name="T87" fmla="*/ 607 h 1018"/>
                <a:gd name="T88" fmla="*/ 562 w 700"/>
                <a:gd name="T89" fmla="*/ 702 h 1018"/>
                <a:gd name="T90" fmla="*/ 474 w 700"/>
                <a:gd name="T91" fmla="*/ 767 h 1018"/>
                <a:gd name="T92" fmla="*/ 364 w 700"/>
                <a:gd name="T93" fmla="*/ 795 h 1018"/>
                <a:gd name="T94" fmla="*/ 265 w 700"/>
                <a:gd name="T95" fmla="*/ 782 h 1018"/>
                <a:gd name="T96" fmla="*/ 168 w 700"/>
                <a:gd name="T97" fmla="*/ 729 h 1018"/>
                <a:gd name="T98" fmla="*/ 98 w 700"/>
                <a:gd name="T99" fmla="*/ 646 h 1018"/>
                <a:gd name="T100" fmla="*/ 65 w 700"/>
                <a:gd name="T101" fmla="*/ 539 h 1018"/>
                <a:gd name="T102" fmla="*/ 50 w 700"/>
                <a:gd name="T103" fmla="*/ 483 h 1018"/>
                <a:gd name="T104" fmla="*/ 9 w 700"/>
                <a:gd name="T105" fmla="*/ 487 h 1018"/>
                <a:gd name="T106" fmla="*/ 11 w 700"/>
                <a:gd name="T107" fmla="*/ 595 h 1018"/>
                <a:gd name="T108" fmla="*/ 131 w 700"/>
                <a:gd name="T109" fmla="*/ 781 h 1018"/>
                <a:gd name="T110" fmla="*/ 127 w 700"/>
                <a:gd name="T111" fmla="*/ 955 h 1018"/>
                <a:gd name="T112" fmla="*/ 95 w 700"/>
                <a:gd name="T113" fmla="*/ 986 h 1018"/>
                <a:gd name="T114" fmla="*/ 121 w 700"/>
                <a:gd name="T115" fmla="*/ 1017 h 1018"/>
                <a:gd name="T116" fmla="*/ 599 w 700"/>
                <a:gd name="T117" fmla="*/ 1004 h 1018"/>
                <a:gd name="T118" fmla="*/ 595 w 700"/>
                <a:gd name="T119" fmla="*/ 963 h 1018"/>
                <a:gd name="T120" fmla="*/ 318 w 700"/>
                <a:gd name="T121" fmla="*/ 85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0" h="1018">
                  <a:moveTo>
                    <a:pt x="350" y="732"/>
                  </a:moveTo>
                  <a:lnTo>
                    <a:pt x="350" y="732"/>
                  </a:lnTo>
                  <a:lnTo>
                    <a:pt x="373" y="731"/>
                  </a:lnTo>
                  <a:lnTo>
                    <a:pt x="394" y="727"/>
                  </a:lnTo>
                  <a:lnTo>
                    <a:pt x="416" y="722"/>
                  </a:lnTo>
                  <a:lnTo>
                    <a:pt x="436" y="714"/>
                  </a:lnTo>
                  <a:lnTo>
                    <a:pt x="456" y="705"/>
                  </a:lnTo>
                  <a:lnTo>
                    <a:pt x="474" y="694"/>
                  </a:lnTo>
                  <a:lnTo>
                    <a:pt x="491" y="681"/>
                  </a:lnTo>
                  <a:lnTo>
                    <a:pt x="507" y="666"/>
                  </a:lnTo>
                  <a:lnTo>
                    <a:pt x="522" y="651"/>
                  </a:lnTo>
                  <a:lnTo>
                    <a:pt x="535" y="634"/>
                  </a:lnTo>
                  <a:lnTo>
                    <a:pt x="546" y="615"/>
                  </a:lnTo>
                  <a:lnTo>
                    <a:pt x="555" y="595"/>
                  </a:lnTo>
                  <a:lnTo>
                    <a:pt x="563" y="575"/>
                  </a:lnTo>
                  <a:lnTo>
                    <a:pt x="568" y="554"/>
                  </a:lnTo>
                  <a:lnTo>
                    <a:pt x="572" y="532"/>
                  </a:lnTo>
                  <a:lnTo>
                    <a:pt x="573" y="510"/>
                  </a:lnTo>
                  <a:lnTo>
                    <a:pt x="573" y="223"/>
                  </a:lnTo>
                  <a:lnTo>
                    <a:pt x="573" y="223"/>
                  </a:lnTo>
                  <a:lnTo>
                    <a:pt x="572" y="201"/>
                  </a:lnTo>
                  <a:lnTo>
                    <a:pt x="568" y="178"/>
                  </a:lnTo>
                  <a:lnTo>
                    <a:pt x="563" y="157"/>
                  </a:lnTo>
                  <a:lnTo>
                    <a:pt x="555" y="136"/>
                  </a:lnTo>
                  <a:lnTo>
                    <a:pt x="546" y="117"/>
                  </a:lnTo>
                  <a:lnTo>
                    <a:pt x="535" y="99"/>
                  </a:lnTo>
                  <a:lnTo>
                    <a:pt x="522" y="81"/>
                  </a:lnTo>
                  <a:lnTo>
                    <a:pt x="507" y="65"/>
                  </a:lnTo>
                  <a:lnTo>
                    <a:pt x="491" y="51"/>
                  </a:lnTo>
                  <a:lnTo>
                    <a:pt x="474" y="39"/>
                  </a:lnTo>
                  <a:lnTo>
                    <a:pt x="456" y="27"/>
                  </a:lnTo>
                  <a:lnTo>
                    <a:pt x="436" y="18"/>
                  </a:lnTo>
                  <a:lnTo>
                    <a:pt x="416" y="11"/>
                  </a:lnTo>
                  <a:lnTo>
                    <a:pt x="394" y="5"/>
                  </a:lnTo>
                  <a:lnTo>
                    <a:pt x="373" y="1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27" y="1"/>
                  </a:lnTo>
                  <a:lnTo>
                    <a:pt x="305" y="5"/>
                  </a:lnTo>
                  <a:lnTo>
                    <a:pt x="284" y="11"/>
                  </a:lnTo>
                  <a:lnTo>
                    <a:pt x="264" y="18"/>
                  </a:lnTo>
                  <a:lnTo>
                    <a:pt x="244" y="27"/>
                  </a:lnTo>
                  <a:lnTo>
                    <a:pt x="226" y="39"/>
                  </a:lnTo>
                  <a:lnTo>
                    <a:pt x="209" y="51"/>
                  </a:lnTo>
                  <a:lnTo>
                    <a:pt x="193" y="65"/>
                  </a:lnTo>
                  <a:lnTo>
                    <a:pt x="178" y="81"/>
                  </a:lnTo>
                  <a:lnTo>
                    <a:pt x="165" y="99"/>
                  </a:lnTo>
                  <a:lnTo>
                    <a:pt x="154" y="117"/>
                  </a:lnTo>
                  <a:lnTo>
                    <a:pt x="144" y="136"/>
                  </a:lnTo>
                  <a:lnTo>
                    <a:pt x="137" y="157"/>
                  </a:lnTo>
                  <a:lnTo>
                    <a:pt x="132" y="178"/>
                  </a:lnTo>
                  <a:lnTo>
                    <a:pt x="128" y="201"/>
                  </a:lnTo>
                  <a:lnTo>
                    <a:pt x="127" y="223"/>
                  </a:lnTo>
                  <a:lnTo>
                    <a:pt x="127" y="510"/>
                  </a:lnTo>
                  <a:lnTo>
                    <a:pt x="127" y="510"/>
                  </a:lnTo>
                  <a:lnTo>
                    <a:pt x="128" y="532"/>
                  </a:lnTo>
                  <a:lnTo>
                    <a:pt x="132" y="554"/>
                  </a:lnTo>
                  <a:lnTo>
                    <a:pt x="137" y="575"/>
                  </a:lnTo>
                  <a:lnTo>
                    <a:pt x="144" y="595"/>
                  </a:lnTo>
                  <a:lnTo>
                    <a:pt x="154" y="615"/>
                  </a:lnTo>
                  <a:lnTo>
                    <a:pt x="165" y="634"/>
                  </a:lnTo>
                  <a:lnTo>
                    <a:pt x="178" y="651"/>
                  </a:lnTo>
                  <a:lnTo>
                    <a:pt x="193" y="666"/>
                  </a:lnTo>
                  <a:lnTo>
                    <a:pt x="209" y="681"/>
                  </a:lnTo>
                  <a:lnTo>
                    <a:pt x="226" y="694"/>
                  </a:lnTo>
                  <a:lnTo>
                    <a:pt x="244" y="705"/>
                  </a:lnTo>
                  <a:lnTo>
                    <a:pt x="264" y="714"/>
                  </a:lnTo>
                  <a:lnTo>
                    <a:pt x="284" y="722"/>
                  </a:lnTo>
                  <a:lnTo>
                    <a:pt x="305" y="727"/>
                  </a:lnTo>
                  <a:lnTo>
                    <a:pt x="327" y="731"/>
                  </a:lnTo>
                  <a:lnTo>
                    <a:pt x="350" y="732"/>
                  </a:lnTo>
                  <a:lnTo>
                    <a:pt x="350" y="732"/>
                  </a:lnTo>
                  <a:close/>
                  <a:moveTo>
                    <a:pt x="223" y="445"/>
                  </a:moveTo>
                  <a:lnTo>
                    <a:pt x="191" y="445"/>
                  </a:lnTo>
                  <a:lnTo>
                    <a:pt x="191" y="382"/>
                  </a:lnTo>
                  <a:lnTo>
                    <a:pt x="223" y="382"/>
                  </a:lnTo>
                  <a:lnTo>
                    <a:pt x="223" y="382"/>
                  </a:lnTo>
                  <a:lnTo>
                    <a:pt x="229" y="381"/>
                  </a:lnTo>
                  <a:lnTo>
                    <a:pt x="235" y="380"/>
                  </a:lnTo>
                  <a:lnTo>
                    <a:pt x="241" y="376"/>
                  </a:lnTo>
                  <a:lnTo>
                    <a:pt x="245" y="372"/>
                  </a:lnTo>
                  <a:lnTo>
                    <a:pt x="250" y="368"/>
                  </a:lnTo>
                  <a:lnTo>
                    <a:pt x="252" y="363"/>
                  </a:lnTo>
                  <a:lnTo>
                    <a:pt x="254" y="356"/>
                  </a:lnTo>
                  <a:lnTo>
                    <a:pt x="255" y="350"/>
                  </a:lnTo>
                  <a:lnTo>
                    <a:pt x="255" y="350"/>
                  </a:lnTo>
                  <a:lnTo>
                    <a:pt x="254" y="343"/>
                  </a:lnTo>
                  <a:lnTo>
                    <a:pt x="252" y="338"/>
                  </a:lnTo>
                  <a:lnTo>
                    <a:pt x="250" y="333"/>
                  </a:lnTo>
                  <a:lnTo>
                    <a:pt x="245" y="327"/>
                  </a:lnTo>
                  <a:lnTo>
                    <a:pt x="241" y="324"/>
                  </a:lnTo>
                  <a:lnTo>
                    <a:pt x="235" y="321"/>
                  </a:lnTo>
                  <a:lnTo>
                    <a:pt x="229" y="319"/>
                  </a:lnTo>
                  <a:lnTo>
                    <a:pt x="223" y="319"/>
                  </a:lnTo>
                  <a:lnTo>
                    <a:pt x="191" y="319"/>
                  </a:lnTo>
                  <a:lnTo>
                    <a:pt x="191" y="254"/>
                  </a:lnTo>
                  <a:lnTo>
                    <a:pt x="223" y="254"/>
                  </a:lnTo>
                  <a:lnTo>
                    <a:pt x="223" y="254"/>
                  </a:lnTo>
                  <a:lnTo>
                    <a:pt x="229" y="254"/>
                  </a:lnTo>
                  <a:lnTo>
                    <a:pt x="235" y="252"/>
                  </a:lnTo>
                  <a:lnTo>
                    <a:pt x="241" y="249"/>
                  </a:lnTo>
                  <a:lnTo>
                    <a:pt x="245" y="246"/>
                  </a:lnTo>
                  <a:lnTo>
                    <a:pt x="250" y="240"/>
                  </a:lnTo>
                  <a:lnTo>
                    <a:pt x="252" y="235"/>
                  </a:lnTo>
                  <a:lnTo>
                    <a:pt x="254" y="230"/>
                  </a:lnTo>
                  <a:lnTo>
                    <a:pt x="255" y="223"/>
                  </a:lnTo>
                  <a:lnTo>
                    <a:pt x="255" y="223"/>
                  </a:lnTo>
                  <a:lnTo>
                    <a:pt x="254" y="217"/>
                  </a:lnTo>
                  <a:lnTo>
                    <a:pt x="252" y="210"/>
                  </a:lnTo>
                  <a:lnTo>
                    <a:pt x="250" y="205"/>
                  </a:lnTo>
                  <a:lnTo>
                    <a:pt x="245" y="201"/>
                  </a:lnTo>
                  <a:lnTo>
                    <a:pt x="241" y="196"/>
                  </a:lnTo>
                  <a:lnTo>
                    <a:pt x="235" y="193"/>
                  </a:lnTo>
                  <a:lnTo>
                    <a:pt x="229" y="192"/>
                  </a:lnTo>
                  <a:lnTo>
                    <a:pt x="223" y="191"/>
                  </a:lnTo>
                  <a:lnTo>
                    <a:pt x="194" y="191"/>
                  </a:lnTo>
                  <a:lnTo>
                    <a:pt x="194" y="191"/>
                  </a:lnTo>
                  <a:lnTo>
                    <a:pt x="197" y="178"/>
                  </a:lnTo>
                  <a:lnTo>
                    <a:pt x="202" y="165"/>
                  </a:lnTo>
                  <a:lnTo>
                    <a:pt x="208" y="152"/>
                  </a:lnTo>
                  <a:lnTo>
                    <a:pt x="214" y="140"/>
                  </a:lnTo>
                  <a:lnTo>
                    <a:pt x="222" y="130"/>
                  </a:lnTo>
                  <a:lnTo>
                    <a:pt x="229" y="119"/>
                  </a:lnTo>
                  <a:lnTo>
                    <a:pt x="239" y="109"/>
                  </a:lnTo>
                  <a:lnTo>
                    <a:pt x="249" y="101"/>
                  </a:lnTo>
                  <a:lnTo>
                    <a:pt x="259" y="92"/>
                  </a:lnTo>
                  <a:lnTo>
                    <a:pt x="271" y="85"/>
                  </a:lnTo>
                  <a:lnTo>
                    <a:pt x="283" y="78"/>
                  </a:lnTo>
                  <a:lnTo>
                    <a:pt x="296" y="74"/>
                  </a:lnTo>
                  <a:lnTo>
                    <a:pt x="309" y="70"/>
                  </a:lnTo>
                  <a:lnTo>
                    <a:pt x="322" y="66"/>
                  </a:lnTo>
                  <a:lnTo>
                    <a:pt x="335" y="64"/>
                  </a:lnTo>
                  <a:lnTo>
                    <a:pt x="350" y="64"/>
                  </a:lnTo>
                  <a:lnTo>
                    <a:pt x="350" y="64"/>
                  </a:lnTo>
                  <a:lnTo>
                    <a:pt x="364" y="64"/>
                  </a:lnTo>
                  <a:lnTo>
                    <a:pt x="378" y="66"/>
                  </a:lnTo>
                  <a:lnTo>
                    <a:pt x="391" y="70"/>
                  </a:lnTo>
                  <a:lnTo>
                    <a:pt x="404" y="74"/>
                  </a:lnTo>
                  <a:lnTo>
                    <a:pt x="417" y="78"/>
                  </a:lnTo>
                  <a:lnTo>
                    <a:pt x="429" y="85"/>
                  </a:lnTo>
                  <a:lnTo>
                    <a:pt x="441" y="92"/>
                  </a:lnTo>
                  <a:lnTo>
                    <a:pt x="451" y="101"/>
                  </a:lnTo>
                  <a:lnTo>
                    <a:pt x="461" y="109"/>
                  </a:lnTo>
                  <a:lnTo>
                    <a:pt x="471" y="119"/>
                  </a:lnTo>
                  <a:lnTo>
                    <a:pt x="478" y="130"/>
                  </a:lnTo>
                  <a:lnTo>
                    <a:pt x="486" y="140"/>
                  </a:lnTo>
                  <a:lnTo>
                    <a:pt x="492" y="152"/>
                  </a:lnTo>
                  <a:lnTo>
                    <a:pt x="497" y="165"/>
                  </a:lnTo>
                  <a:lnTo>
                    <a:pt x="503" y="178"/>
                  </a:lnTo>
                  <a:lnTo>
                    <a:pt x="506" y="191"/>
                  </a:lnTo>
                  <a:lnTo>
                    <a:pt x="477" y="191"/>
                  </a:lnTo>
                  <a:lnTo>
                    <a:pt x="477" y="191"/>
                  </a:lnTo>
                  <a:lnTo>
                    <a:pt x="471" y="192"/>
                  </a:lnTo>
                  <a:lnTo>
                    <a:pt x="465" y="193"/>
                  </a:lnTo>
                  <a:lnTo>
                    <a:pt x="459" y="196"/>
                  </a:lnTo>
                  <a:lnTo>
                    <a:pt x="455" y="201"/>
                  </a:lnTo>
                  <a:lnTo>
                    <a:pt x="450" y="205"/>
                  </a:lnTo>
                  <a:lnTo>
                    <a:pt x="448" y="210"/>
                  </a:lnTo>
                  <a:lnTo>
                    <a:pt x="446" y="217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46" y="230"/>
                  </a:lnTo>
                  <a:lnTo>
                    <a:pt x="448" y="235"/>
                  </a:lnTo>
                  <a:lnTo>
                    <a:pt x="450" y="240"/>
                  </a:lnTo>
                  <a:lnTo>
                    <a:pt x="455" y="246"/>
                  </a:lnTo>
                  <a:lnTo>
                    <a:pt x="459" y="249"/>
                  </a:lnTo>
                  <a:lnTo>
                    <a:pt x="465" y="252"/>
                  </a:lnTo>
                  <a:lnTo>
                    <a:pt x="471" y="254"/>
                  </a:lnTo>
                  <a:lnTo>
                    <a:pt x="477" y="254"/>
                  </a:lnTo>
                  <a:lnTo>
                    <a:pt x="509" y="254"/>
                  </a:lnTo>
                  <a:lnTo>
                    <a:pt x="509" y="319"/>
                  </a:lnTo>
                  <a:lnTo>
                    <a:pt x="477" y="319"/>
                  </a:lnTo>
                  <a:lnTo>
                    <a:pt x="477" y="319"/>
                  </a:lnTo>
                  <a:lnTo>
                    <a:pt x="471" y="319"/>
                  </a:lnTo>
                  <a:lnTo>
                    <a:pt x="465" y="321"/>
                  </a:lnTo>
                  <a:lnTo>
                    <a:pt x="459" y="324"/>
                  </a:lnTo>
                  <a:lnTo>
                    <a:pt x="455" y="327"/>
                  </a:lnTo>
                  <a:lnTo>
                    <a:pt x="450" y="333"/>
                  </a:lnTo>
                  <a:lnTo>
                    <a:pt x="448" y="338"/>
                  </a:lnTo>
                  <a:lnTo>
                    <a:pt x="446" y="343"/>
                  </a:lnTo>
                  <a:lnTo>
                    <a:pt x="445" y="350"/>
                  </a:lnTo>
                  <a:lnTo>
                    <a:pt x="445" y="350"/>
                  </a:lnTo>
                  <a:lnTo>
                    <a:pt x="446" y="356"/>
                  </a:lnTo>
                  <a:lnTo>
                    <a:pt x="448" y="363"/>
                  </a:lnTo>
                  <a:lnTo>
                    <a:pt x="450" y="368"/>
                  </a:lnTo>
                  <a:lnTo>
                    <a:pt x="455" y="372"/>
                  </a:lnTo>
                  <a:lnTo>
                    <a:pt x="459" y="376"/>
                  </a:lnTo>
                  <a:lnTo>
                    <a:pt x="465" y="380"/>
                  </a:lnTo>
                  <a:lnTo>
                    <a:pt x="471" y="381"/>
                  </a:lnTo>
                  <a:lnTo>
                    <a:pt x="477" y="382"/>
                  </a:lnTo>
                  <a:lnTo>
                    <a:pt x="509" y="382"/>
                  </a:lnTo>
                  <a:lnTo>
                    <a:pt x="509" y="445"/>
                  </a:lnTo>
                  <a:lnTo>
                    <a:pt x="477" y="445"/>
                  </a:lnTo>
                  <a:lnTo>
                    <a:pt x="477" y="445"/>
                  </a:lnTo>
                  <a:lnTo>
                    <a:pt x="471" y="446"/>
                  </a:lnTo>
                  <a:lnTo>
                    <a:pt x="465" y="448"/>
                  </a:lnTo>
                  <a:lnTo>
                    <a:pt x="459" y="451"/>
                  </a:lnTo>
                  <a:lnTo>
                    <a:pt x="455" y="455"/>
                  </a:lnTo>
                  <a:lnTo>
                    <a:pt x="450" y="459"/>
                  </a:lnTo>
                  <a:lnTo>
                    <a:pt x="448" y="464"/>
                  </a:lnTo>
                  <a:lnTo>
                    <a:pt x="446" y="471"/>
                  </a:lnTo>
                  <a:lnTo>
                    <a:pt x="445" y="477"/>
                  </a:lnTo>
                  <a:lnTo>
                    <a:pt x="445" y="477"/>
                  </a:lnTo>
                  <a:lnTo>
                    <a:pt x="446" y="484"/>
                  </a:lnTo>
                  <a:lnTo>
                    <a:pt x="448" y="489"/>
                  </a:lnTo>
                  <a:lnTo>
                    <a:pt x="450" y="496"/>
                  </a:lnTo>
                  <a:lnTo>
                    <a:pt x="455" y="500"/>
                  </a:lnTo>
                  <a:lnTo>
                    <a:pt x="459" y="504"/>
                  </a:lnTo>
                  <a:lnTo>
                    <a:pt x="465" y="506"/>
                  </a:lnTo>
                  <a:lnTo>
                    <a:pt x="471" y="508"/>
                  </a:lnTo>
                  <a:lnTo>
                    <a:pt x="477" y="510"/>
                  </a:lnTo>
                  <a:lnTo>
                    <a:pt x="509" y="510"/>
                  </a:lnTo>
                  <a:lnTo>
                    <a:pt x="509" y="510"/>
                  </a:lnTo>
                  <a:lnTo>
                    <a:pt x="508" y="526"/>
                  </a:lnTo>
                  <a:lnTo>
                    <a:pt x="506" y="541"/>
                  </a:lnTo>
                  <a:lnTo>
                    <a:pt x="502" y="557"/>
                  </a:lnTo>
                  <a:lnTo>
                    <a:pt x="496" y="571"/>
                  </a:lnTo>
                  <a:lnTo>
                    <a:pt x="490" y="585"/>
                  </a:lnTo>
                  <a:lnTo>
                    <a:pt x="481" y="598"/>
                  </a:lnTo>
                  <a:lnTo>
                    <a:pt x="473" y="610"/>
                  </a:lnTo>
                  <a:lnTo>
                    <a:pt x="462" y="621"/>
                  </a:lnTo>
                  <a:lnTo>
                    <a:pt x="451" y="632"/>
                  </a:lnTo>
                  <a:lnTo>
                    <a:pt x="438" y="640"/>
                  </a:lnTo>
                  <a:lnTo>
                    <a:pt x="426" y="649"/>
                  </a:lnTo>
                  <a:lnTo>
                    <a:pt x="412" y="655"/>
                  </a:lnTo>
                  <a:lnTo>
                    <a:pt x="398" y="661"/>
                  </a:lnTo>
                  <a:lnTo>
                    <a:pt x="382" y="665"/>
                  </a:lnTo>
                  <a:lnTo>
                    <a:pt x="367" y="667"/>
                  </a:lnTo>
                  <a:lnTo>
                    <a:pt x="350" y="668"/>
                  </a:lnTo>
                  <a:lnTo>
                    <a:pt x="350" y="668"/>
                  </a:lnTo>
                  <a:lnTo>
                    <a:pt x="333" y="667"/>
                  </a:lnTo>
                  <a:lnTo>
                    <a:pt x="318" y="665"/>
                  </a:lnTo>
                  <a:lnTo>
                    <a:pt x="302" y="661"/>
                  </a:lnTo>
                  <a:lnTo>
                    <a:pt x="288" y="655"/>
                  </a:lnTo>
                  <a:lnTo>
                    <a:pt x="274" y="649"/>
                  </a:lnTo>
                  <a:lnTo>
                    <a:pt x="261" y="640"/>
                  </a:lnTo>
                  <a:lnTo>
                    <a:pt x="249" y="632"/>
                  </a:lnTo>
                  <a:lnTo>
                    <a:pt x="238" y="621"/>
                  </a:lnTo>
                  <a:lnTo>
                    <a:pt x="227" y="610"/>
                  </a:lnTo>
                  <a:lnTo>
                    <a:pt x="219" y="598"/>
                  </a:lnTo>
                  <a:lnTo>
                    <a:pt x="210" y="585"/>
                  </a:lnTo>
                  <a:lnTo>
                    <a:pt x="203" y="571"/>
                  </a:lnTo>
                  <a:lnTo>
                    <a:pt x="198" y="557"/>
                  </a:lnTo>
                  <a:lnTo>
                    <a:pt x="194" y="541"/>
                  </a:lnTo>
                  <a:lnTo>
                    <a:pt x="192" y="526"/>
                  </a:lnTo>
                  <a:lnTo>
                    <a:pt x="191" y="510"/>
                  </a:lnTo>
                  <a:lnTo>
                    <a:pt x="223" y="510"/>
                  </a:lnTo>
                  <a:lnTo>
                    <a:pt x="223" y="510"/>
                  </a:lnTo>
                  <a:lnTo>
                    <a:pt x="229" y="508"/>
                  </a:lnTo>
                  <a:lnTo>
                    <a:pt x="235" y="506"/>
                  </a:lnTo>
                  <a:lnTo>
                    <a:pt x="241" y="504"/>
                  </a:lnTo>
                  <a:lnTo>
                    <a:pt x="245" y="500"/>
                  </a:lnTo>
                  <a:lnTo>
                    <a:pt x="250" y="496"/>
                  </a:lnTo>
                  <a:lnTo>
                    <a:pt x="252" y="489"/>
                  </a:lnTo>
                  <a:lnTo>
                    <a:pt x="254" y="484"/>
                  </a:lnTo>
                  <a:lnTo>
                    <a:pt x="255" y="477"/>
                  </a:lnTo>
                  <a:lnTo>
                    <a:pt x="255" y="477"/>
                  </a:lnTo>
                  <a:lnTo>
                    <a:pt x="254" y="471"/>
                  </a:lnTo>
                  <a:lnTo>
                    <a:pt x="252" y="464"/>
                  </a:lnTo>
                  <a:lnTo>
                    <a:pt x="250" y="459"/>
                  </a:lnTo>
                  <a:lnTo>
                    <a:pt x="245" y="455"/>
                  </a:lnTo>
                  <a:lnTo>
                    <a:pt x="241" y="451"/>
                  </a:lnTo>
                  <a:lnTo>
                    <a:pt x="235" y="448"/>
                  </a:lnTo>
                  <a:lnTo>
                    <a:pt x="229" y="446"/>
                  </a:lnTo>
                  <a:lnTo>
                    <a:pt x="223" y="445"/>
                  </a:lnTo>
                  <a:lnTo>
                    <a:pt x="223" y="445"/>
                  </a:lnTo>
                  <a:close/>
                  <a:moveTo>
                    <a:pt x="350" y="605"/>
                  </a:moveTo>
                  <a:lnTo>
                    <a:pt x="350" y="605"/>
                  </a:lnTo>
                  <a:lnTo>
                    <a:pt x="356" y="604"/>
                  </a:lnTo>
                  <a:lnTo>
                    <a:pt x="362" y="602"/>
                  </a:lnTo>
                  <a:lnTo>
                    <a:pt x="368" y="599"/>
                  </a:lnTo>
                  <a:lnTo>
                    <a:pt x="372" y="595"/>
                  </a:lnTo>
                  <a:lnTo>
                    <a:pt x="376" y="590"/>
                  </a:lnTo>
                  <a:lnTo>
                    <a:pt x="379" y="585"/>
                  </a:lnTo>
                  <a:lnTo>
                    <a:pt x="382" y="579"/>
                  </a:lnTo>
                  <a:lnTo>
                    <a:pt x="382" y="573"/>
                  </a:lnTo>
                  <a:lnTo>
                    <a:pt x="382" y="160"/>
                  </a:lnTo>
                  <a:lnTo>
                    <a:pt x="382" y="160"/>
                  </a:lnTo>
                  <a:lnTo>
                    <a:pt x="382" y="153"/>
                  </a:lnTo>
                  <a:lnTo>
                    <a:pt x="379" y="147"/>
                  </a:lnTo>
                  <a:lnTo>
                    <a:pt x="376" y="142"/>
                  </a:lnTo>
                  <a:lnTo>
                    <a:pt x="372" y="137"/>
                  </a:lnTo>
                  <a:lnTo>
                    <a:pt x="368" y="133"/>
                  </a:lnTo>
                  <a:lnTo>
                    <a:pt x="362" y="130"/>
                  </a:lnTo>
                  <a:lnTo>
                    <a:pt x="356" y="128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4" y="128"/>
                  </a:lnTo>
                  <a:lnTo>
                    <a:pt x="338" y="130"/>
                  </a:lnTo>
                  <a:lnTo>
                    <a:pt x="332" y="133"/>
                  </a:lnTo>
                  <a:lnTo>
                    <a:pt x="328" y="137"/>
                  </a:lnTo>
                  <a:lnTo>
                    <a:pt x="324" y="142"/>
                  </a:lnTo>
                  <a:lnTo>
                    <a:pt x="320" y="147"/>
                  </a:lnTo>
                  <a:lnTo>
                    <a:pt x="318" y="153"/>
                  </a:lnTo>
                  <a:lnTo>
                    <a:pt x="318" y="160"/>
                  </a:lnTo>
                  <a:lnTo>
                    <a:pt x="318" y="573"/>
                  </a:lnTo>
                  <a:lnTo>
                    <a:pt x="318" y="573"/>
                  </a:lnTo>
                  <a:lnTo>
                    <a:pt x="318" y="579"/>
                  </a:lnTo>
                  <a:lnTo>
                    <a:pt x="320" y="585"/>
                  </a:lnTo>
                  <a:lnTo>
                    <a:pt x="324" y="590"/>
                  </a:lnTo>
                  <a:lnTo>
                    <a:pt x="328" y="595"/>
                  </a:lnTo>
                  <a:lnTo>
                    <a:pt x="332" y="599"/>
                  </a:lnTo>
                  <a:lnTo>
                    <a:pt x="338" y="602"/>
                  </a:lnTo>
                  <a:lnTo>
                    <a:pt x="344" y="604"/>
                  </a:lnTo>
                  <a:lnTo>
                    <a:pt x="350" y="605"/>
                  </a:lnTo>
                  <a:lnTo>
                    <a:pt x="350" y="605"/>
                  </a:lnTo>
                  <a:close/>
                  <a:moveTo>
                    <a:pt x="573" y="955"/>
                  </a:moveTo>
                  <a:lnTo>
                    <a:pt x="445" y="955"/>
                  </a:lnTo>
                  <a:lnTo>
                    <a:pt x="445" y="845"/>
                  </a:lnTo>
                  <a:lnTo>
                    <a:pt x="445" y="845"/>
                  </a:lnTo>
                  <a:lnTo>
                    <a:pt x="473" y="837"/>
                  </a:lnTo>
                  <a:lnTo>
                    <a:pt x="499" y="826"/>
                  </a:lnTo>
                  <a:lnTo>
                    <a:pt x="523" y="812"/>
                  </a:lnTo>
                  <a:lnTo>
                    <a:pt x="547" y="798"/>
                  </a:lnTo>
                  <a:lnTo>
                    <a:pt x="569" y="781"/>
                  </a:lnTo>
                  <a:lnTo>
                    <a:pt x="591" y="763"/>
                  </a:lnTo>
                  <a:lnTo>
                    <a:pt x="610" y="743"/>
                  </a:lnTo>
                  <a:lnTo>
                    <a:pt x="627" y="722"/>
                  </a:lnTo>
                  <a:lnTo>
                    <a:pt x="643" y="698"/>
                  </a:lnTo>
                  <a:lnTo>
                    <a:pt x="658" y="675"/>
                  </a:lnTo>
                  <a:lnTo>
                    <a:pt x="670" y="649"/>
                  </a:lnTo>
                  <a:lnTo>
                    <a:pt x="681" y="623"/>
                  </a:lnTo>
                  <a:lnTo>
                    <a:pt x="688" y="595"/>
                  </a:lnTo>
                  <a:lnTo>
                    <a:pt x="695" y="567"/>
                  </a:lnTo>
                  <a:lnTo>
                    <a:pt x="698" y="539"/>
                  </a:lnTo>
                  <a:lnTo>
                    <a:pt x="700" y="510"/>
                  </a:lnTo>
                  <a:lnTo>
                    <a:pt x="700" y="510"/>
                  </a:lnTo>
                  <a:lnTo>
                    <a:pt x="699" y="503"/>
                  </a:lnTo>
                  <a:lnTo>
                    <a:pt x="697" y="497"/>
                  </a:lnTo>
                  <a:lnTo>
                    <a:pt x="695" y="491"/>
                  </a:lnTo>
                  <a:lnTo>
                    <a:pt x="691" y="487"/>
                  </a:lnTo>
                  <a:lnTo>
                    <a:pt x="686" y="483"/>
                  </a:lnTo>
                  <a:lnTo>
                    <a:pt x="680" y="479"/>
                  </a:lnTo>
                  <a:lnTo>
                    <a:pt x="675" y="478"/>
                  </a:lnTo>
                  <a:lnTo>
                    <a:pt x="668" y="477"/>
                  </a:lnTo>
                  <a:lnTo>
                    <a:pt x="668" y="477"/>
                  </a:lnTo>
                  <a:lnTo>
                    <a:pt x="662" y="478"/>
                  </a:lnTo>
                  <a:lnTo>
                    <a:pt x="655" y="479"/>
                  </a:lnTo>
                  <a:lnTo>
                    <a:pt x="650" y="483"/>
                  </a:lnTo>
                  <a:lnTo>
                    <a:pt x="646" y="487"/>
                  </a:lnTo>
                  <a:lnTo>
                    <a:pt x="641" y="491"/>
                  </a:lnTo>
                  <a:lnTo>
                    <a:pt x="639" y="497"/>
                  </a:lnTo>
                  <a:lnTo>
                    <a:pt x="637" y="503"/>
                  </a:lnTo>
                  <a:lnTo>
                    <a:pt x="636" y="510"/>
                  </a:lnTo>
                  <a:lnTo>
                    <a:pt x="636" y="510"/>
                  </a:lnTo>
                  <a:lnTo>
                    <a:pt x="636" y="523"/>
                  </a:lnTo>
                  <a:lnTo>
                    <a:pt x="635" y="539"/>
                  </a:lnTo>
                  <a:lnTo>
                    <a:pt x="633" y="552"/>
                  </a:lnTo>
                  <a:lnTo>
                    <a:pt x="631" y="566"/>
                  </a:lnTo>
                  <a:lnTo>
                    <a:pt x="627" y="580"/>
                  </a:lnTo>
                  <a:lnTo>
                    <a:pt x="623" y="594"/>
                  </a:lnTo>
                  <a:lnTo>
                    <a:pt x="619" y="607"/>
                  </a:lnTo>
                  <a:lnTo>
                    <a:pt x="613" y="620"/>
                  </a:lnTo>
                  <a:lnTo>
                    <a:pt x="608" y="633"/>
                  </a:lnTo>
                  <a:lnTo>
                    <a:pt x="602" y="646"/>
                  </a:lnTo>
                  <a:lnTo>
                    <a:pt x="595" y="658"/>
                  </a:lnTo>
                  <a:lnTo>
                    <a:pt x="588" y="669"/>
                  </a:lnTo>
                  <a:lnTo>
                    <a:pt x="579" y="680"/>
                  </a:lnTo>
                  <a:lnTo>
                    <a:pt x="570" y="691"/>
                  </a:lnTo>
                  <a:lnTo>
                    <a:pt x="562" y="702"/>
                  </a:lnTo>
                  <a:lnTo>
                    <a:pt x="552" y="711"/>
                  </a:lnTo>
                  <a:lnTo>
                    <a:pt x="543" y="721"/>
                  </a:lnTo>
                  <a:lnTo>
                    <a:pt x="532" y="729"/>
                  </a:lnTo>
                  <a:lnTo>
                    <a:pt x="521" y="738"/>
                  </a:lnTo>
                  <a:lnTo>
                    <a:pt x="510" y="747"/>
                  </a:lnTo>
                  <a:lnTo>
                    <a:pt x="499" y="754"/>
                  </a:lnTo>
                  <a:lnTo>
                    <a:pt x="487" y="761"/>
                  </a:lnTo>
                  <a:lnTo>
                    <a:pt x="474" y="767"/>
                  </a:lnTo>
                  <a:lnTo>
                    <a:pt x="461" y="772"/>
                  </a:lnTo>
                  <a:lnTo>
                    <a:pt x="448" y="778"/>
                  </a:lnTo>
                  <a:lnTo>
                    <a:pt x="435" y="782"/>
                  </a:lnTo>
                  <a:lnTo>
                    <a:pt x="421" y="786"/>
                  </a:lnTo>
                  <a:lnTo>
                    <a:pt x="407" y="790"/>
                  </a:lnTo>
                  <a:lnTo>
                    <a:pt x="393" y="792"/>
                  </a:lnTo>
                  <a:lnTo>
                    <a:pt x="379" y="794"/>
                  </a:lnTo>
                  <a:lnTo>
                    <a:pt x="364" y="795"/>
                  </a:lnTo>
                  <a:lnTo>
                    <a:pt x="350" y="795"/>
                  </a:lnTo>
                  <a:lnTo>
                    <a:pt x="350" y="795"/>
                  </a:lnTo>
                  <a:lnTo>
                    <a:pt x="335" y="795"/>
                  </a:lnTo>
                  <a:lnTo>
                    <a:pt x="320" y="794"/>
                  </a:lnTo>
                  <a:lnTo>
                    <a:pt x="307" y="792"/>
                  </a:lnTo>
                  <a:lnTo>
                    <a:pt x="293" y="790"/>
                  </a:lnTo>
                  <a:lnTo>
                    <a:pt x="279" y="786"/>
                  </a:lnTo>
                  <a:lnTo>
                    <a:pt x="265" y="782"/>
                  </a:lnTo>
                  <a:lnTo>
                    <a:pt x="252" y="778"/>
                  </a:lnTo>
                  <a:lnTo>
                    <a:pt x="239" y="772"/>
                  </a:lnTo>
                  <a:lnTo>
                    <a:pt x="226" y="767"/>
                  </a:lnTo>
                  <a:lnTo>
                    <a:pt x="213" y="761"/>
                  </a:lnTo>
                  <a:lnTo>
                    <a:pt x="201" y="754"/>
                  </a:lnTo>
                  <a:lnTo>
                    <a:pt x="190" y="747"/>
                  </a:lnTo>
                  <a:lnTo>
                    <a:pt x="179" y="738"/>
                  </a:lnTo>
                  <a:lnTo>
                    <a:pt x="168" y="729"/>
                  </a:lnTo>
                  <a:lnTo>
                    <a:pt x="157" y="721"/>
                  </a:lnTo>
                  <a:lnTo>
                    <a:pt x="148" y="711"/>
                  </a:lnTo>
                  <a:lnTo>
                    <a:pt x="138" y="702"/>
                  </a:lnTo>
                  <a:lnTo>
                    <a:pt x="129" y="691"/>
                  </a:lnTo>
                  <a:lnTo>
                    <a:pt x="121" y="680"/>
                  </a:lnTo>
                  <a:lnTo>
                    <a:pt x="112" y="669"/>
                  </a:lnTo>
                  <a:lnTo>
                    <a:pt x="105" y="658"/>
                  </a:lnTo>
                  <a:lnTo>
                    <a:pt x="98" y="646"/>
                  </a:lnTo>
                  <a:lnTo>
                    <a:pt x="92" y="633"/>
                  </a:lnTo>
                  <a:lnTo>
                    <a:pt x="87" y="620"/>
                  </a:lnTo>
                  <a:lnTo>
                    <a:pt x="81" y="607"/>
                  </a:lnTo>
                  <a:lnTo>
                    <a:pt x="77" y="594"/>
                  </a:lnTo>
                  <a:lnTo>
                    <a:pt x="73" y="580"/>
                  </a:lnTo>
                  <a:lnTo>
                    <a:pt x="69" y="566"/>
                  </a:lnTo>
                  <a:lnTo>
                    <a:pt x="67" y="552"/>
                  </a:lnTo>
                  <a:lnTo>
                    <a:pt x="65" y="539"/>
                  </a:lnTo>
                  <a:lnTo>
                    <a:pt x="64" y="523"/>
                  </a:lnTo>
                  <a:lnTo>
                    <a:pt x="64" y="510"/>
                  </a:lnTo>
                  <a:lnTo>
                    <a:pt x="64" y="510"/>
                  </a:lnTo>
                  <a:lnTo>
                    <a:pt x="63" y="503"/>
                  </a:lnTo>
                  <a:lnTo>
                    <a:pt x="61" y="497"/>
                  </a:lnTo>
                  <a:lnTo>
                    <a:pt x="59" y="491"/>
                  </a:lnTo>
                  <a:lnTo>
                    <a:pt x="54" y="487"/>
                  </a:lnTo>
                  <a:lnTo>
                    <a:pt x="50" y="483"/>
                  </a:lnTo>
                  <a:lnTo>
                    <a:pt x="45" y="479"/>
                  </a:lnTo>
                  <a:lnTo>
                    <a:pt x="38" y="478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5" y="478"/>
                  </a:lnTo>
                  <a:lnTo>
                    <a:pt x="20" y="479"/>
                  </a:lnTo>
                  <a:lnTo>
                    <a:pt x="15" y="483"/>
                  </a:lnTo>
                  <a:lnTo>
                    <a:pt x="9" y="487"/>
                  </a:lnTo>
                  <a:lnTo>
                    <a:pt x="5" y="491"/>
                  </a:lnTo>
                  <a:lnTo>
                    <a:pt x="3" y="497"/>
                  </a:lnTo>
                  <a:lnTo>
                    <a:pt x="1" y="503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2" y="539"/>
                  </a:lnTo>
                  <a:lnTo>
                    <a:pt x="5" y="567"/>
                  </a:lnTo>
                  <a:lnTo>
                    <a:pt x="11" y="595"/>
                  </a:lnTo>
                  <a:lnTo>
                    <a:pt x="19" y="623"/>
                  </a:lnTo>
                  <a:lnTo>
                    <a:pt x="30" y="649"/>
                  </a:lnTo>
                  <a:lnTo>
                    <a:pt x="41" y="675"/>
                  </a:lnTo>
                  <a:lnTo>
                    <a:pt x="57" y="698"/>
                  </a:lnTo>
                  <a:lnTo>
                    <a:pt x="73" y="722"/>
                  </a:lnTo>
                  <a:lnTo>
                    <a:pt x="90" y="743"/>
                  </a:lnTo>
                  <a:lnTo>
                    <a:pt x="109" y="763"/>
                  </a:lnTo>
                  <a:lnTo>
                    <a:pt x="131" y="781"/>
                  </a:lnTo>
                  <a:lnTo>
                    <a:pt x="153" y="798"/>
                  </a:lnTo>
                  <a:lnTo>
                    <a:pt x="177" y="812"/>
                  </a:lnTo>
                  <a:lnTo>
                    <a:pt x="201" y="826"/>
                  </a:lnTo>
                  <a:lnTo>
                    <a:pt x="227" y="837"/>
                  </a:lnTo>
                  <a:lnTo>
                    <a:pt x="255" y="845"/>
                  </a:lnTo>
                  <a:lnTo>
                    <a:pt x="255" y="955"/>
                  </a:lnTo>
                  <a:lnTo>
                    <a:pt x="127" y="955"/>
                  </a:lnTo>
                  <a:lnTo>
                    <a:pt x="127" y="955"/>
                  </a:lnTo>
                  <a:lnTo>
                    <a:pt x="121" y="955"/>
                  </a:lnTo>
                  <a:lnTo>
                    <a:pt x="114" y="957"/>
                  </a:lnTo>
                  <a:lnTo>
                    <a:pt x="109" y="960"/>
                  </a:lnTo>
                  <a:lnTo>
                    <a:pt x="105" y="963"/>
                  </a:lnTo>
                  <a:lnTo>
                    <a:pt x="100" y="969"/>
                  </a:lnTo>
                  <a:lnTo>
                    <a:pt x="98" y="974"/>
                  </a:lnTo>
                  <a:lnTo>
                    <a:pt x="96" y="979"/>
                  </a:lnTo>
                  <a:lnTo>
                    <a:pt x="95" y="986"/>
                  </a:lnTo>
                  <a:lnTo>
                    <a:pt x="95" y="986"/>
                  </a:lnTo>
                  <a:lnTo>
                    <a:pt x="96" y="992"/>
                  </a:lnTo>
                  <a:lnTo>
                    <a:pt x="98" y="999"/>
                  </a:lnTo>
                  <a:lnTo>
                    <a:pt x="100" y="1004"/>
                  </a:lnTo>
                  <a:lnTo>
                    <a:pt x="105" y="1008"/>
                  </a:lnTo>
                  <a:lnTo>
                    <a:pt x="109" y="1013"/>
                  </a:lnTo>
                  <a:lnTo>
                    <a:pt x="114" y="1016"/>
                  </a:lnTo>
                  <a:lnTo>
                    <a:pt x="121" y="1017"/>
                  </a:lnTo>
                  <a:lnTo>
                    <a:pt x="127" y="1018"/>
                  </a:lnTo>
                  <a:lnTo>
                    <a:pt x="573" y="1018"/>
                  </a:lnTo>
                  <a:lnTo>
                    <a:pt x="573" y="1018"/>
                  </a:lnTo>
                  <a:lnTo>
                    <a:pt x="579" y="1017"/>
                  </a:lnTo>
                  <a:lnTo>
                    <a:pt x="585" y="1016"/>
                  </a:lnTo>
                  <a:lnTo>
                    <a:pt x="591" y="1013"/>
                  </a:lnTo>
                  <a:lnTo>
                    <a:pt x="595" y="1008"/>
                  </a:lnTo>
                  <a:lnTo>
                    <a:pt x="599" y="1004"/>
                  </a:lnTo>
                  <a:lnTo>
                    <a:pt x="602" y="999"/>
                  </a:lnTo>
                  <a:lnTo>
                    <a:pt x="604" y="992"/>
                  </a:lnTo>
                  <a:lnTo>
                    <a:pt x="605" y="986"/>
                  </a:lnTo>
                  <a:lnTo>
                    <a:pt x="605" y="986"/>
                  </a:lnTo>
                  <a:lnTo>
                    <a:pt x="604" y="979"/>
                  </a:lnTo>
                  <a:lnTo>
                    <a:pt x="602" y="974"/>
                  </a:lnTo>
                  <a:lnTo>
                    <a:pt x="599" y="969"/>
                  </a:lnTo>
                  <a:lnTo>
                    <a:pt x="595" y="963"/>
                  </a:lnTo>
                  <a:lnTo>
                    <a:pt x="591" y="960"/>
                  </a:lnTo>
                  <a:lnTo>
                    <a:pt x="585" y="957"/>
                  </a:lnTo>
                  <a:lnTo>
                    <a:pt x="579" y="955"/>
                  </a:lnTo>
                  <a:lnTo>
                    <a:pt x="573" y="955"/>
                  </a:lnTo>
                  <a:lnTo>
                    <a:pt x="573" y="955"/>
                  </a:lnTo>
                  <a:close/>
                  <a:moveTo>
                    <a:pt x="382" y="955"/>
                  </a:moveTo>
                  <a:lnTo>
                    <a:pt x="318" y="955"/>
                  </a:lnTo>
                  <a:lnTo>
                    <a:pt x="318" y="857"/>
                  </a:lnTo>
                  <a:lnTo>
                    <a:pt x="318" y="857"/>
                  </a:lnTo>
                  <a:lnTo>
                    <a:pt x="334" y="858"/>
                  </a:lnTo>
                  <a:lnTo>
                    <a:pt x="350" y="859"/>
                  </a:lnTo>
                  <a:lnTo>
                    <a:pt x="350" y="859"/>
                  </a:lnTo>
                  <a:lnTo>
                    <a:pt x="366" y="858"/>
                  </a:lnTo>
                  <a:lnTo>
                    <a:pt x="382" y="857"/>
                  </a:lnTo>
                  <a:lnTo>
                    <a:pt x="382" y="9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A9F5796-36DA-6249-8F57-9D14235D1A3B}"/>
              </a:ext>
            </a:extLst>
          </p:cNvPr>
          <p:cNvGrpSpPr/>
          <p:nvPr/>
        </p:nvGrpSpPr>
        <p:grpSpPr>
          <a:xfrm>
            <a:off x="6491302" y="5490058"/>
            <a:ext cx="939426" cy="1094347"/>
            <a:chOff x="6446727" y="4533864"/>
            <a:chExt cx="939426" cy="1094347"/>
          </a:xfrm>
        </p:grpSpPr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37ECBC2-E41B-4043-AC33-8B25BCD9946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22635" y="4567522"/>
              <a:ext cx="497176" cy="42986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alpha val="3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D9C6D442-05A2-F847-8484-50399526C2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73170" y="4615228"/>
              <a:ext cx="1086540" cy="939426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58">
              <a:extLst>
                <a:ext uri="{FF2B5EF4-FFF2-40B4-BE49-F238E27FC236}">
                  <a16:creationId xmlns:a16="http://schemas.microsoft.com/office/drawing/2014/main" id="{B699D67B-9D37-9647-93FB-B68B7D807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8459" y="4923016"/>
              <a:ext cx="261938" cy="323850"/>
            </a:xfrm>
            <a:custGeom>
              <a:avLst/>
              <a:gdLst>
                <a:gd name="T0" fmla="*/ 351 w 827"/>
                <a:gd name="T1" fmla="*/ 4 h 1018"/>
                <a:gd name="T2" fmla="*/ 252 w 827"/>
                <a:gd name="T3" fmla="*/ 32 h 1018"/>
                <a:gd name="T4" fmla="*/ 166 w 827"/>
                <a:gd name="T5" fmla="*/ 83 h 1018"/>
                <a:gd name="T6" fmla="*/ 95 w 827"/>
                <a:gd name="T7" fmla="*/ 150 h 1018"/>
                <a:gd name="T8" fmla="*/ 41 w 827"/>
                <a:gd name="T9" fmla="*/ 234 h 1018"/>
                <a:gd name="T10" fmla="*/ 9 w 827"/>
                <a:gd name="T11" fmla="*/ 330 h 1018"/>
                <a:gd name="T12" fmla="*/ 0 w 827"/>
                <a:gd name="T13" fmla="*/ 413 h 1018"/>
                <a:gd name="T14" fmla="*/ 25 w 827"/>
                <a:gd name="T15" fmla="*/ 574 h 1018"/>
                <a:gd name="T16" fmla="*/ 89 w 827"/>
                <a:gd name="T17" fmla="*/ 712 h 1018"/>
                <a:gd name="T18" fmla="*/ 174 w 827"/>
                <a:gd name="T19" fmla="*/ 826 h 1018"/>
                <a:gd name="T20" fmla="*/ 298 w 827"/>
                <a:gd name="T21" fmla="*/ 943 h 1018"/>
                <a:gd name="T22" fmla="*/ 397 w 827"/>
                <a:gd name="T23" fmla="*/ 1013 h 1018"/>
                <a:gd name="T24" fmla="*/ 429 w 827"/>
                <a:gd name="T25" fmla="*/ 1013 h 1018"/>
                <a:gd name="T26" fmla="*/ 529 w 827"/>
                <a:gd name="T27" fmla="*/ 943 h 1018"/>
                <a:gd name="T28" fmla="*/ 653 w 827"/>
                <a:gd name="T29" fmla="*/ 826 h 1018"/>
                <a:gd name="T30" fmla="*/ 738 w 827"/>
                <a:gd name="T31" fmla="*/ 712 h 1018"/>
                <a:gd name="T32" fmla="*/ 802 w 827"/>
                <a:gd name="T33" fmla="*/ 574 h 1018"/>
                <a:gd name="T34" fmla="*/ 827 w 827"/>
                <a:gd name="T35" fmla="*/ 413 h 1018"/>
                <a:gd name="T36" fmla="*/ 819 w 827"/>
                <a:gd name="T37" fmla="*/ 330 h 1018"/>
                <a:gd name="T38" fmla="*/ 786 w 827"/>
                <a:gd name="T39" fmla="*/ 234 h 1018"/>
                <a:gd name="T40" fmla="*/ 732 w 827"/>
                <a:gd name="T41" fmla="*/ 150 h 1018"/>
                <a:gd name="T42" fmla="*/ 661 w 827"/>
                <a:gd name="T43" fmla="*/ 83 h 1018"/>
                <a:gd name="T44" fmla="*/ 574 w 827"/>
                <a:gd name="T45" fmla="*/ 32 h 1018"/>
                <a:gd name="T46" fmla="*/ 477 w 827"/>
                <a:gd name="T47" fmla="*/ 4 h 1018"/>
                <a:gd name="T48" fmla="*/ 413 w 827"/>
                <a:gd name="T49" fmla="*/ 948 h 1018"/>
                <a:gd name="T50" fmla="*/ 301 w 827"/>
                <a:gd name="T51" fmla="*/ 862 h 1018"/>
                <a:gd name="T52" fmla="*/ 183 w 827"/>
                <a:gd name="T53" fmla="*/ 736 h 1018"/>
                <a:gd name="T54" fmla="*/ 119 w 827"/>
                <a:gd name="T55" fmla="*/ 634 h 1018"/>
                <a:gd name="T56" fmla="*/ 75 w 827"/>
                <a:gd name="T57" fmla="*/ 517 h 1018"/>
                <a:gd name="T58" fmla="*/ 63 w 827"/>
                <a:gd name="T59" fmla="*/ 413 h 1018"/>
                <a:gd name="T60" fmla="*/ 74 w 827"/>
                <a:gd name="T61" fmla="*/ 326 h 1018"/>
                <a:gd name="T62" fmla="*/ 105 w 827"/>
                <a:gd name="T63" fmla="*/ 247 h 1018"/>
                <a:gd name="T64" fmla="*/ 155 w 827"/>
                <a:gd name="T65" fmla="*/ 178 h 1018"/>
                <a:gd name="T66" fmla="*/ 218 w 827"/>
                <a:gd name="T67" fmla="*/ 123 h 1018"/>
                <a:gd name="T68" fmla="*/ 293 w 827"/>
                <a:gd name="T69" fmla="*/ 85 h 1018"/>
                <a:gd name="T70" fmla="*/ 378 w 827"/>
                <a:gd name="T71" fmla="*/ 65 h 1018"/>
                <a:gd name="T72" fmla="*/ 449 w 827"/>
                <a:gd name="T73" fmla="*/ 65 h 1018"/>
                <a:gd name="T74" fmla="*/ 533 w 827"/>
                <a:gd name="T75" fmla="*/ 85 h 1018"/>
                <a:gd name="T76" fmla="*/ 609 w 827"/>
                <a:gd name="T77" fmla="*/ 123 h 1018"/>
                <a:gd name="T78" fmla="*/ 672 w 827"/>
                <a:gd name="T79" fmla="*/ 178 h 1018"/>
                <a:gd name="T80" fmla="*/ 721 w 827"/>
                <a:gd name="T81" fmla="*/ 247 h 1018"/>
                <a:gd name="T82" fmla="*/ 752 w 827"/>
                <a:gd name="T83" fmla="*/ 326 h 1018"/>
                <a:gd name="T84" fmla="*/ 763 w 827"/>
                <a:gd name="T85" fmla="*/ 413 h 1018"/>
                <a:gd name="T86" fmla="*/ 751 w 827"/>
                <a:gd name="T87" fmla="*/ 517 h 1018"/>
                <a:gd name="T88" fmla="*/ 708 w 827"/>
                <a:gd name="T89" fmla="*/ 634 h 1018"/>
                <a:gd name="T90" fmla="*/ 644 w 827"/>
                <a:gd name="T91" fmla="*/ 735 h 1018"/>
                <a:gd name="T92" fmla="*/ 526 w 827"/>
                <a:gd name="T93" fmla="*/ 862 h 1018"/>
                <a:gd name="T94" fmla="*/ 413 w 827"/>
                <a:gd name="T95" fmla="*/ 948 h 1018"/>
                <a:gd name="T96" fmla="*/ 385 w 827"/>
                <a:gd name="T97" fmla="*/ 322 h 1018"/>
                <a:gd name="T98" fmla="*/ 346 w 827"/>
                <a:gd name="T99" fmla="*/ 345 h 1018"/>
                <a:gd name="T100" fmla="*/ 322 w 827"/>
                <a:gd name="T101" fmla="*/ 385 h 1018"/>
                <a:gd name="T102" fmla="*/ 319 w 827"/>
                <a:gd name="T103" fmla="*/ 423 h 1018"/>
                <a:gd name="T104" fmla="*/ 334 w 827"/>
                <a:gd name="T105" fmla="*/ 467 h 1018"/>
                <a:gd name="T106" fmla="*/ 368 w 827"/>
                <a:gd name="T107" fmla="*/ 497 h 1018"/>
                <a:gd name="T108" fmla="*/ 413 w 827"/>
                <a:gd name="T109" fmla="*/ 509 h 1018"/>
                <a:gd name="T110" fmla="*/ 451 w 827"/>
                <a:gd name="T111" fmla="*/ 501 h 1018"/>
                <a:gd name="T112" fmla="*/ 487 w 827"/>
                <a:gd name="T113" fmla="*/ 474 h 1018"/>
                <a:gd name="T114" fmla="*/ 507 w 827"/>
                <a:gd name="T115" fmla="*/ 432 h 1018"/>
                <a:gd name="T116" fmla="*/ 507 w 827"/>
                <a:gd name="T117" fmla="*/ 394 h 1018"/>
                <a:gd name="T118" fmla="*/ 487 w 827"/>
                <a:gd name="T119" fmla="*/ 353 h 1018"/>
                <a:gd name="T120" fmla="*/ 451 w 827"/>
                <a:gd name="T121" fmla="*/ 325 h 1018"/>
                <a:gd name="T122" fmla="*/ 413 w 827"/>
                <a:gd name="T123" fmla="*/ 31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7" h="1018">
                  <a:moveTo>
                    <a:pt x="413" y="0"/>
                  </a:moveTo>
                  <a:lnTo>
                    <a:pt x="413" y="0"/>
                  </a:lnTo>
                  <a:lnTo>
                    <a:pt x="392" y="0"/>
                  </a:lnTo>
                  <a:lnTo>
                    <a:pt x="371" y="2"/>
                  </a:lnTo>
                  <a:lnTo>
                    <a:pt x="351" y="4"/>
                  </a:lnTo>
                  <a:lnTo>
                    <a:pt x="331" y="9"/>
                  </a:lnTo>
                  <a:lnTo>
                    <a:pt x="310" y="13"/>
                  </a:lnTo>
                  <a:lnTo>
                    <a:pt x="291" y="18"/>
                  </a:lnTo>
                  <a:lnTo>
                    <a:pt x="272" y="25"/>
                  </a:lnTo>
                  <a:lnTo>
                    <a:pt x="252" y="32"/>
                  </a:lnTo>
                  <a:lnTo>
                    <a:pt x="234" y="41"/>
                  </a:lnTo>
                  <a:lnTo>
                    <a:pt x="217" y="50"/>
                  </a:lnTo>
                  <a:lnTo>
                    <a:pt x="199" y="60"/>
                  </a:lnTo>
                  <a:lnTo>
                    <a:pt x="183" y="71"/>
                  </a:lnTo>
                  <a:lnTo>
                    <a:pt x="166" y="83"/>
                  </a:lnTo>
                  <a:lnTo>
                    <a:pt x="150" y="94"/>
                  </a:lnTo>
                  <a:lnTo>
                    <a:pt x="135" y="107"/>
                  </a:lnTo>
                  <a:lnTo>
                    <a:pt x="121" y="121"/>
                  </a:lnTo>
                  <a:lnTo>
                    <a:pt x="107" y="135"/>
                  </a:lnTo>
                  <a:lnTo>
                    <a:pt x="95" y="150"/>
                  </a:lnTo>
                  <a:lnTo>
                    <a:pt x="82" y="166"/>
                  </a:lnTo>
                  <a:lnTo>
                    <a:pt x="71" y="182"/>
                  </a:lnTo>
                  <a:lnTo>
                    <a:pt x="60" y="200"/>
                  </a:lnTo>
                  <a:lnTo>
                    <a:pt x="50" y="217"/>
                  </a:lnTo>
                  <a:lnTo>
                    <a:pt x="41" y="234"/>
                  </a:lnTo>
                  <a:lnTo>
                    <a:pt x="32" y="252"/>
                  </a:lnTo>
                  <a:lnTo>
                    <a:pt x="25" y="271"/>
                  </a:lnTo>
                  <a:lnTo>
                    <a:pt x="18" y="291"/>
                  </a:lnTo>
                  <a:lnTo>
                    <a:pt x="13" y="310"/>
                  </a:lnTo>
                  <a:lnTo>
                    <a:pt x="9" y="330"/>
                  </a:lnTo>
                  <a:lnTo>
                    <a:pt x="4" y="351"/>
                  </a:lnTo>
                  <a:lnTo>
                    <a:pt x="2" y="371"/>
                  </a:lnTo>
                  <a:lnTo>
                    <a:pt x="0" y="393"/>
                  </a:lnTo>
                  <a:lnTo>
                    <a:pt x="0" y="413"/>
                  </a:lnTo>
                  <a:lnTo>
                    <a:pt x="0" y="413"/>
                  </a:lnTo>
                  <a:lnTo>
                    <a:pt x="1" y="447"/>
                  </a:lnTo>
                  <a:lnTo>
                    <a:pt x="4" y="480"/>
                  </a:lnTo>
                  <a:lnTo>
                    <a:pt x="10" y="512"/>
                  </a:lnTo>
                  <a:lnTo>
                    <a:pt x="16" y="543"/>
                  </a:lnTo>
                  <a:lnTo>
                    <a:pt x="25" y="574"/>
                  </a:lnTo>
                  <a:lnTo>
                    <a:pt x="36" y="603"/>
                  </a:lnTo>
                  <a:lnTo>
                    <a:pt x="47" y="632"/>
                  </a:lnTo>
                  <a:lnTo>
                    <a:pt x="60" y="660"/>
                  </a:lnTo>
                  <a:lnTo>
                    <a:pt x="74" y="686"/>
                  </a:lnTo>
                  <a:lnTo>
                    <a:pt x="89" y="712"/>
                  </a:lnTo>
                  <a:lnTo>
                    <a:pt x="104" y="737"/>
                  </a:lnTo>
                  <a:lnTo>
                    <a:pt x="121" y="761"/>
                  </a:lnTo>
                  <a:lnTo>
                    <a:pt x="139" y="783"/>
                  </a:lnTo>
                  <a:lnTo>
                    <a:pt x="157" y="806"/>
                  </a:lnTo>
                  <a:lnTo>
                    <a:pt x="174" y="826"/>
                  </a:lnTo>
                  <a:lnTo>
                    <a:pt x="192" y="847"/>
                  </a:lnTo>
                  <a:lnTo>
                    <a:pt x="210" y="865"/>
                  </a:lnTo>
                  <a:lnTo>
                    <a:pt x="229" y="883"/>
                  </a:lnTo>
                  <a:lnTo>
                    <a:pt x="264" y="915"/>
                  </a:lnTo>
                  <a:lnTo>
                    <a:pt x="298" y="943"/>
                  </a:lnTo>
                  <a:lnTo>
                    <a:pt x="328" y="967"/>
                  </a:lnTo>
                  <a:lnTo>
                    <a:pt x="354" y="986"/>
                  </a:lnTo>
                  <a:lnTo>
                    <a:pt x="376" y="1000"/>
                  </a:lnTo>
                  <a:lnTo>
                    <a:pt x="397" y="1013"/>
                  </a:lnTo>
                  <a:lnTo>
                    <a:pt x="397" y="1013"/>
                  </a:lnTo>
                  <a:lnTo>
                    <a:pt x="405" y="1016"/>
                  </a:lnTo>
                  <a:lnTo>
                    <a:pt x="413" y="1018"/>
                  </a:lnTo>
                  <a:lnTo>
                    <a:pt x="413" y="1018"/>
                  </a:lnTo>
                  <a:lnTo>
                    <a:pt x="422" y="1016"/>
                  </a:lnTo>
                  <a:lnTo>
                    <a:pt x="429" y="1013"/>
                  </a:lnTo>
                  <a:lnTo>
                    <a:pt x="429" y="1013"/>
                  </a:lnTo>
                  <a:lnTo>
                    <a:pt x="451" y="1000"/>
                  </a:lnTo>
                  <a:lnTo>
                    <a:pt x="472" y="986"/>
                  </a:lnTo>
                  <a:lnTo>
                    <a:pt x="498" y="967"/>
                  </a:lnTo>
                  <a:lnTo>
                    <a:pt x="529" y="943"/>
                  </a:lnTo>
                  <a:lnTo>
                    <a:pt x="562" y="915"/>
                  </a:lnTo>
                  <a:lnTo>
                    <a:pt x="598" y="883"/>
                  </a:lnTo>
                  <a:lnTo>
                    <a:pt x="616" y="865"/>
                  </a:lnTo>
                  <a:lnTo>
                    <a:pt x="634" y="847"/>
                  </a:lnTo>
                  <a:lnTo>
                    <a:pt x="653" y="826"/>
                  </a:lnTo>
                  <a:lnTo>
                    <a:pt x="671" y="806"/>
                  </a:lnTo>
                  <a:lnTo>
                    <a:pt x="688" y="783"/>
                  </a:lnTo>
                  <a:lnTo>
                    <a:pt x="705" y="761"/>
                  </a:lnTo>
                  <a:lnTo>
                    <a:pt x="722" y="737"/>
                  </a:lnTo>
                  <a:lnTo>
                    <a:pt x="738" y="712"/>
                  </a:lnTo>
                  <a:lnTo>
                    <a:pt x="753" y="686"/>
                  </a:lnTo>
                  <a:lnTo>
                    <a:pt x="767" y="660"/>
                  </a:lnTo>
                  <a:lnTo>
                    <a:pt x="780" y="632"/>
                  </a:lnTo>
                  <a:lnTo>
                    <a:pt x="792" y="603"/>
                  </a:lnTo>
                  <a:lnTo>
                    <a:pt x="802" y="574"/>
                  </a:lnTo>
                  <a:lnTo>
                    <a:pt x="810" y="543"/>
                  </a:lnTo>
                  <a:lnTo>
                    <a:pt x="818" y="512"/>
                  </a:lnTo>
                  <a:lnTo>
                    <a:pt x="823" y="480"/>
                  </a:lnTo>
                  <a:lnTo>
                    <a:pt x="825" y="447"/>
                  </a:lnTo>
                  <a:lnTo>
                    <a:pt x="827" y="413"/>
                  </a:lnTo>
                  <a:lnTo>
                    <a:pt x="827" y="413"/>
                  </a:lnTo>
                  <a:lnTo>
                    <a:pt x="826" y="393"/>
                  </a:lnTo>
                  <a:lnTo>
                    <a:pt x="825" y="371"/>
                  </a:lnTo>
                  <a:lnTo>
                    <a:pt x="822" y="351"/>
                  </a:lnTo>
                  <a:lnTo>
                    <a:pt x="819" y="330"/>
                  </a:lnTo>
                  <a:lnTo>
                    <a:pt x="813" y="310"/>
                  </a:lnTo>
                  <a:lnTo>
                    <a:pt x="808" y="291"/>
                  </a:lnTo>
                  <a:lnTo>
                    <a:pt x="802" y="271"/>
                  </a:lnTo>
                  <a:lnTo>
                    <a:pt x="794" y="252"/>
                  </a:lnTo>
                  <a:lnTo>
                    <a:pt x="786" y="234"/>
                  </a:lnTo>
                  <a:lnTo>
                    <a:pt x="777" y="217"/>
                  </a:lnTo>
                  <a:lnTo>
                    <a:pt x="767" y="200"/>
                  </a:lnTo>
                  <a:lnTo>
                    <a:pt x="757" y="182"/>
                  </a:lnTo>
                  <a:lnTo>
                    <a:pt x="745" y="166"/>
                  </a:lnTo>
                  <a:lnTo>
                    <a:pt x="732" y="150"/>
                  </a:lnTo>
                  <a:lnTo>
                    <a:pt x="719" y="135"/>
                  </a:lnTo>
                  <a:lnTo>
                    <a:pt x="706" y="121"/>
                  </a:lnTo>
                  <a:lnTo>
                    <a:pt x="691" y="107"/>
                  </a:lnTo>
                  <a:lnTo>
                    <a:pt x="676" y="94"/>
                  </a:lnTo>
                  <a:lnTo>
                    <a:pt x="661" y="83"/>
                  </a:lnTo>
                  <a:lnTo>
                    <a:pt x="644" y="71"/>
                  </a:lnTo>
                  <a:lnTo>
                    <a:pt x="628" y="60"/>
                  </a:lnTo>
                  <a:lnTo>
                    <a:pt x="611" y="50"/>
                  </a:lnTo>
                  <a:lnTo>
                    <a:pt x="592" y="41"/>
                  </a:lnTo>
                  <a:lnTo>
                    <a:pt x="574" y="32"/>
                  </a:lnTo>
                  <a:lnTo>
                    <a:pt x="556" y="25"/>
                  </a:lnTo>
                  <a:lnTo>
                    <a:pt x="537" y="18"/>
                  </a:lnTo>
                  <a:lnTo>
                    <a:pt x="516" y="13"/>
                  </a:lnTo>
                  <a:lnTo>
                    <a:pt x="497" y="9"/>
                  </a:lnTo>
                  <a:lnTo>
                    <a:pt x="477" y="4"/>
                  </a:lnTo>
                  <a:lnTo>
                    <a:pt x="455" y="2"/>
                  </a:lnTo>
                  <a:lnTo>
                    <a:pt x="435" y="0"/>
                  </a:lnTo>
                  <a:lnTo>
                    <a:pt x="413" y="0"/>
                  </a:lnTo>
                  <a:lnTo>
                    <a:pt x="413" y="0"/>
                  </a:lnTo>
                  <a:close/>
                  <a:moveTo>
                    <a:pt x="413" y="948"/>
                  </a:moveTo>
                  <a:lnTo>
                    <a:pt x="413" y="948"/>
                  </a:lnTo>
                  <a:lnTo>
                    <a:pt x="378" y="924"/>
                  </a:lnTo>
                  <a:lnTo>
                    <a:pt x="355" y="907"/>
                  </a:lnTo>
                  <a:lnTo>
                    <a:pt x="328" y="886"/>
                  </a:lnTo>
                  <a:lnTo>
                    <a:pt x="301" y="862"/>
                  </a:lnTo>
                  <a:lnTo>
                    <a:pt x="272" y="835"/>
                  </a:lnTo>
                  <a:lnTo>
                    <a:pt x="242" y="805"/>
                  </a:lnTo>
                  <a:lnTo>
                    <a:pt x="212" y="771"/>
                  </a:lnTo>
                  <a:lnTo>
                    <a:pt x="198" y="754"/>
                  </a:lnTo>
                  <a:lnTo>
                    <a:pt x="183" y="736"/>
                  </a:lnTo>
                  <a:lnTo>
                    <a:pt x="169" y="717"/>
                  </a:lnTo>
                  <a:lnTo>
                    <a:pt x="156" y="697"/>
                  </a:lnTo>
                  <a:lnTo>
                    <a:pt x="143" y="677"/>
                  </a:lnTo>
                  <a:lnTo>
                    <a:pt x="130" y="656"/>
                  </a:lnTo>
                  <a:lnTo>
                    <a:pt x="119" y="634"/>
                  </a:lnTo>
                  <a:lnTo>
                    <a:pt x="109" y="612"/>
                  </a:lnTo>
                  <a:lnTo>
                    <a:pt x="99" y="589"/>
                  </a:lnTo>
                  <a:lnTo>
                    <a:pt x="90" y="565"/>
                  </a:lnTo>
                  <a:lnTo>
                    <a:pt x="82" y="542"/>
                  </a:lnTo>
                  <a:lnTo>
                    <a:pt x="75" y="517"/>
                  </a:lnTo>
                  <a:lnTo>
                    <a:pt x="71" y="492"/>
                  </a:lnTo>
                  <a:lnTo>
                    <a:pt x="67" y="467"/>
                  </a:lnTo>
                  <a:lnTo>
                    <a:pt x="65" y="440"/>
                  </a:lnTo>
                  <a:lnTo>
                    <a:pt x="63" y="413"/>
                  </a:lnTo>
                  <a:lnTo>
                    <a:pt x="63" y="413"/>
                  </a:lnTo>
                  <a:lnTo>
                    <a:pt x="65" y="396"/>
                  </a:lnTo>
                  <a:lnTo>
                    <a:pt x="66" y="378"/>
                  </a:lnTo>
                  <a:lnTo>
                    <a:pt x="68" y="360"/>
                  </a:lnTo>
                  <a:lnTo>
                    <a:pt x="71" y="343"/>
                  </a:lnTo>
                  <a:lnTo>
                    <a:pt x="74" y="326"/>
                  </a:lnTo>
                  <a:lnTo>
                    <a:pt x="80" y="309"/>
                  </a:lnTo>
                  <a:lnTo>
                    <a:pt x="85" y="293"/>
                  </a:lnTo>
                  <a:lnTo>
                    <a:pt x="91" y="278"/>
                  </a:lnTo>
                  <a:lnTo>
                    <a:pt x="98" y="262"/>
                  </a:lnTo>
                  <a:lnTo>
                    <a:pt x="105" y="247"/>
                  </a:lnTo>
                  <a:lnTo>
                    <a:pt x="114" y="232"/>
                  </a:lnTo>
                  <a:lnTo>
                    <a:pt x="124" y="218"/>
                  </a:lnTo>
                  <a:lnTo>
                    <a:pt x="133" y="204"/>
                  </a:lnTo>
                  <a:lnTo>
                    <a:pt x="144" y="191"/>
                  </a:lnTo>
                  <a:lnTo>
                    <a:pt x="155" y="178"/>
                  </a:lnTo>
                  <a:lnTo>
                    <a:pt x="166" y="166"/>
                  </a:lnTo>
                  <a:lnTo>
                    <a:pt x="178" y="154"/>
                  </a:lnTo>
                  <a:lnTo>
                    <a:pt x="191" y="144"/>
                  </a:lnTo>
                  <a:lnTo>
                    <a:pt x="204" y="133"/>
                  </a:lnTo>
                  <a:lnTo>
                    <a:pt x="218" y="123"/>
                  </a:lnTo>
                  <a:lnTo>
                    <a:pt x="232" y="115"/>
                  </a:lnTo>
                  <a:lnTo>
                    <a:pt x="247" y="106"/>
                  </a:lnTo>
                  <a:lnTo>
                    <a:pt x="262" y="98"/>
                  </a:lnTo>
                  <a:lnTo>
                    <a:pt x="277" y="91"/>
                  </a:lnTo>
                  <a:lnTo>
                    <a:pt x="293" y="85"/>
                  </a:lnTo>
                  <a:lnTo>
                    <a:pt x="309" y="79"/>
                  </a:lnTo>
                  <a:lnTo>
                    <a:pt x="326" y="75"/>
                  </a:lnTo>
                  <a:lnTo>
                    <a:pt x="344" y="71"/>
                  </a:lnTo>
                  <a:lnTo>
                    <a:pt x="361" y="68"/>
                  </a:lnTo>
                  <a:lnTo>
                    <a:pt x="378" y="65"/>
                  </a:lnTo>
                  <a:lnTo>
                    <a:pt x="395" y="64"/>
                  </a:lnTo>
                  <a:lnTo>
                    <a:pt x="413" y="63"/>
                  </a:lnTo>
                  <a:lnTo>
                    <a:pt x="413" y="63"/>
                  </a:lnTo>
                  <a:lnTo>
                    <a:pt x="431" y="64"/>
                  </a:lnTo>
                  <a:lnTo>
                    <a:pt x="449" y="65"/>
                  </a:lnTo>
                  <a:lnTo>
                    <a:pt x="467" y="68"/>
                  </a:lnTo>
                  <a:lnTo>
                    <a:pt x="484" y="71"/>
                  </a:lnTo>
                  <a:lnTo>
                    <a:pt x="501" y="75"/>
                  </a:lnTo>
                  <a:lnTo>
                    <a:pt x="517" y="79"/>
                  </a:lnTo>
                  <a:lnTo>
                    <a:pt x="533" y="85"/>
                  </a:lnTo>
                  <a:lnTo>
                    <a:pt x="550" y="91"/>
                  </a:lnTo>
                  <a:lnTo>
                    <a:pt x="565" y="98"/>
                  </a:lnTo>
                  <a:lnTo>
                    <a:pt x="580" y="106"/>
                  </a:lnTo>
                  <a:lnTo>
                    <a:pt x="595" y="115"/>
                  </a:lnTo>
                  <a:lnTo>
                    <a:pt x="609" y="123"/>
                  </a:lnTo>
                  <a:lnTo>
                    <a:pt x="622" y="133"/>
                  </a:lnTo>
                  <a:lnTo>
                    <a:pt x="635" y="144"/>
                  </a:lnTo>
                  <a:lnTo>
                    <a:pt x="648" y="154"/>
                  </a:lnTo>
                  <a:lnTo>
                    <a:pt x="661" y="166"/>
                  </a:lnTo>
                  <a:lnTo>
                    <a:pt x="672" y="178"/>
                  </a:lnTo>
                  <a:lnTo>
                    <a:pt x="684" y="191"/>
                  </a:lnTo>
                  <a:lnTo>
                    <a:pt x="693" y="204"/>
                  </a:lnTo>
                  <a:lnTo>
                    <a:pt x="703" y="218"/>
                  </a:lnTo>
                  <a:lnTo>
                    <a:pt x="713" y="232"/>
                  </a:lnTo>
                  <a:lnTo>
                    <a:pt x="721" y="247"/>
                  </a:lnTo>
                  <a:lnTo>
                    <a:pt x="729" y="262"/>
                  </a:lnTo>
                  <a:lnTo>
                    <a:pt x="736" y="278"/>
                  </a:lnTo>
                  <a:lnTo>
                    <a:pt x="742" y="293"/>
                  </a:lnTo>
                  <a:lnTo>
                    <a:pt x="748" y="309"/>
                  </a:lnTo>
                  <a:lnTo>
                    <a:pt x="752" y="326"/>
                  </a:lnTo>
                  <a:lnTo>
                    <a:pt x="757" y="343"/>
                  </a:lnTo>
                  <a:lnTo>
                    <a:pt x="759" y="360"/>
                  </a:lnTo>
                  <a:lnTo>
                    <a:pt x="762" y="378"/>
                  </a:lnTo>
                  <a:lnTo>
                    <a:pt x="763" y="396"/>
                  </a:lnTo>
                  <a:lnTo>
                    <a:pt x="763" y="413"/>
                  </a:lnTo>
                  <a:lnTo>
                    <a:pt x="763" y="413"/>
                  </a:lnTo>
                  <a:lnTo>
                    <a:pt x="762" y="440"/>
                  </a:lnTo>
                  <a:lnTo>
                    <a:pt x="760" y="467"/>
                  </a:lnTo>
                  <a:lnTo>
                    <a:pt x="757" y="491"/>
                  </a:lnTo>
                  <a:lnTo>
                    <a:pt x="751" y="517"/>
                  </a:lnTo>
                  <a:lnTo>
                    <a:pt x="745" y="542"/>
                  </a:lnTo>
                  <a:lnTo>
                    <a:pt x="737" y="565"/>
                  </a:lnTo>
                  <a:lnTo>
                    <a:pt x="729" y="589"/>
                  </a:lnTo>
                  <a:lnTo>
                    <a:pt x="719" y="612"/>
                  </a:lnTo>
                  <a:lnTo>
                    <a:pt x="708" y="634"/>
                  </a:lnTo>
                  <a:lnTo>
                    <a:pt x="697" y="656"/>
                  </a:lnTo>
                  <a:lnTo>
                    <a:pt x="684" y="676"/>
                  </a:lnTo>
                  <a:lnTo>
                    <a:pt x="671" y="696"/>
                  </a:lnTo>
                  <a:lnTo>
                    <a:pt x="658" y="717"/>
                  </a:lnTo>
                  <a:lnTo>
                    <a:pt x="644" y="735"/>
                  </a:lnTo>
                  <a:lnTo>
                    <a:pt x="629" y="753"/>
                  </a:lnTo>
                  <a:lnTo>
                    <a:pt x="615" y="771"/>
                  </a:lnTo>
                  <a:lnTo>
                    <a:pt x="585" y="805"/>
                  </a:lnTo>
                  <a:lnTo>
                    <a:pt x="555" y="835"/>
                  </a:lnTo>
                  <a:lnTo>
                    <a:pt x="526" y="862"/>
                  </a:lnTo>
                  <a:lnTo>
                    <a:pt x="498" y="885"/>
                  </a:lnTo>
                  <a:lnTo>
                    <a:pt x="472" y="907"/>
                  </a:lnTo>
                  <a:lnTo>
                    <a:pt x="449" y="924"/>
                  </a:lnTo>
                  <a:lnTo>
                    <a:pt x="413" y="948"/>
                  </a:lnTo>
                  <a:lnTo>
                    <a:pt x="413" y="948"/>
                  </a:lnTo>
                  <a:close/>
                  <a:moveTo>
                    <a:pt x="413" y="318"/>
                  </a:moveTo>
                  <a:lnTo>
                    <a:pt x="413" y="318"/>
                  </a:lnTo>
                  <a:lnTo>
                    <a:pt x="404" y="319"/>
                  </a:lnTo>
                  <a:lnTo>
                    <a:pt x="394" y="320"/>
                  </a:lnTo>
                  <a:lnTo>
                    <a:pt x="385" y="322"/>
                  </a:lnTo>
                  <a:lnTo>
                    <a:pt x="377" y="325"/>
                  </a:lnTo>
                  <a:lnTo>
                    <a:pt x="368" y="329"/>
                  </a:lnTo>
                  <a:lnTo>
                    <a:pt x="360" y="335"/>
                  </a:lnTo>
                  <a:lnTo>
                    <a:pt x="353" y="340"/>
                  </a:lnTo>
                  <a:lnTo>
                    <a:pt x="346" y="345"/>
                  </a:lnTo>
                  <a:lnTo>
                    <a:pt x="340" y="353"/>
                  </a:lnTo>
                  <a:lnTo>
                    <a:pt x="334" y="360"/>
                  </a:lnTo>
                  <a:lnTo>
                    <a:pt x="330" y="368"/>
                  </a:lnTo>
                  <a:lnTo>
                    <a:pt x="325" y="377"/>
                  </a:lnTo>
                  <a:lnTo>
                    <a:pt x="322" y="385"/>
                  </a:lnTo>
                  <a:lnTo>
                    <a:pt x="320" y="394"/>
                  </a:lnTo>
                  <a:lnTo>
                    <a:pt x="319" y="403"/>
                  </a:lnTo>
                  <a:lnTo>
                    <a:pt x="318" y="413"/>
                  </a:lnTo>
                  <a:lnTo>
                    <a:pt x="318" y="413"/>
                  </a:lnTo>
                  <a:lnTo>
                    <a:pt x="319" y="423"/>
                  </a:lnTo>
                  <a:lnTo>
                    <a:pt x="320" y="432"/>
                  </a:lnTo>
                  <a:lnTo>
                    <a:pt x="322" y="442"/>
                  </a:lnTo>
                  <a:lnTo>
                    <a:pt x="325" y="451"/>
                  </a:lnTo>
                  <a:lnTo>
                    <a:pt x="330" y="459"/>
                  </a:lnTo>
                  <a:lnTo>
                    <a:pt x="334" y="467"/>
                  </a:lnTo>
                  <a:lnTo>
                    <a:pt x="340" y="474"/>
                  </a:lnTo>
                  <a:lnTo>
                    <a:pt x="346" y="481"/>
                  </a:lnTo>
                  <a:lnTo>
                    <a:pt x="353" y="487"/>
                  </a:lnTo>
                  <a:lnTo>
                    <a:pt x="360" y="492"/>
                  </a:lnTo>
                  <a:lnTo>
                    <a:pt x="368" y="497"/>
                  </a:lnTo>
                  <a:lnTo>
                    <a:pt x="377" y="501"/>
                  </a:lnTo>
                  <a:lnTo>
                    <a:pt x="385" y="504"/>
                  </a:lnTo>
                  <a:lnTo>
                    <a:pt x="394" y="506"/>
                  </a:lnTo>
                  <a:lnTo>
                    <a:pt x="404" y="50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23" y="509"/>
                  </a:lnTo>
                  <a:lnTo>
                    <a:pt x="433" y="506"/>
                  </a:lnTo>
                  <a:lnTo>
                    <a:pt x="442" y="504"/>
                  </a:lnTo>
                  <a:lnTo>
                    <a:pt x="451" y="501"/>
                  </a:lnTo>
                  <a:lnTo>
                    <a:pt x="459" y="497"/>
                  </a:lnTo>
                  <a:lnTo>
                    <a:pt x="467" y="492"/>
                  </a:lnTo>
                  <a:lnTo>
                    <a:pt x="474" y="487"/>
                  </a:lnTo>
                  <a:lnTo>
                    <a:pt x="481" y="481"/>
                  </a:lnTo>
                  <a:lnTo>
                    <a:pt x="487" y="474"/>
                  </a:lnTo>
                  <a:lnTo>
                    <a:pt x="493" y="467"/>
                  </a:lnTo>
                  <a:lnTo>
                    <a:pt x="497" y="459"/>
                  </a:lnTo>
                  <a:lnTo>
                    <a:pt x="501" y="451"/>
                  </a:lnTo>
                  <a:lnTo>
                    <a:pt x="504" y="442"/>
                  </a:lnTo>
                  <a:lnTo>
                    <a:pt x="507" y="432"/>
                  </a:lnTo>
                  <a:lnTo>
                    <a:pt x="509" y="423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509" y="403"/>
                  </a:lnTo>
                  <a:lnTo>
                    <a:pt x="507" y="394"/>
                  </a:lnTo>
                  <a:lnTo>
                    <a:pt x="504" y="385"/>
                  </a:lnTo>
                  <a:lnTo>
                    <a:pt x="501" y="377"/>
                  </a:lnTo>
                  <a:lnTo>
                    <a:pt x="497" y="368"/>
                  </a:lnTo>
                  <a:lnTo>
                    <a:pt x="493" y="360"/>
                  </a:lnTo>
                  <a:lnTo>
                    <a:pt x="487" y="353"/>
                  </a:lnTo>
                  <a:lnTo>
                    <a:pt x="481" y="345"/>
                  </a:lnTo>
                  <a:lnTo>
                    <a:pt x="474" y="340"/>
                  </a:lnTo>
                  <a:lnTo>
                    <a:pt x="467" y="335"/>
                  </a:lnTo>
                  <a:lnTo>
                    <a:pt x="459" y="329"/>
                  </a:lnTo>
                  <a:lnTo>
                    <a:pt x="451" y="325"/>
                  </a:lnTo>
                  <a:lnTo>
                    <a:pt x="442" y="322"/>
                  </a:lnTo>
                  <a:lnTo>
                    <a:pt x="433" y="320"/>
                  </a:lnTo>
                  <a:lnTo>
                    <a:pt x="423" y="319"/>
                  </a:lnTo>
                  <a:lnTo>
                    <a:pt x="413" y="318"/>
                  </a:lnTo>
                  <a:lnTo>
                    <a:pt x="413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右大括号 1">
            <a:extLst>
              <a:ext uri="{FF2B5EF4-FFF2-40B4-BE49-F238E27FC236}">
                <a16:creationId xmlns:a16="http://schemas.microsoft.com/office/drawing/2014/main" id="{9E710802-2F98-D442-A392-AAB7DFCA842B}"/>
              </a:ext>
            </a:extLst>
          </p:cNvPr>
          <p:cNvSpPr/>
          <p:nvPr/>
        </p:nvSpPr>
        <p:spPr>
          <a:xfrm>
            <a:off x="2792702" y="1115094"/>
            <a:ext cx="398086" cy="4992280"/>
          </a:xfrm>
          <a:prstGeom prst="rightBrace">
            <a:avLst>
              <a:gd name="adj1" fmla="val 165294"/>
              <a:gd name="adj2" fmla="val 50000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5" name="图形 54" descr="月历">
            <a:extLst>
              <a:ext uri="{FF2B5EF4-FFF2-40B4-BE49-F238E27FC236}">
                <a16:creationId xmlns:a16="http://schemas.microsoft.com/office/drawing/2014/main" id="{E6E7A828-3519-7748-85DB-F90FCE527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977" y="2416396"/>
            <a:ext cx="860015" cy="860015"/>
          </a:xfrm>
          <a:prstGeom prst="rect">
            <a:avLst/>
          </a:prstGeom>
        </p:spPr>
      </p:pic>
      <p:pic>
        <p:nvPicPr>
          <p:cNvPr id="56" name="图形 55" descr="月历">
            <a:extLst>
              <a:ext uri="{FF2B5EF4-FFF2-40B4-BE49-F238E27FC236}">
                <a16:creationId xmlns:a16="http://schemas.microsoft.com/office/drawing/2014/main" id="{F516BC88-4A5D-0A46-A497-7E823B621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194" y="2416396"/>
            <a:ext cx="860015" cy="860015"/>
          </a:xfrm>
          <a:prstGeom prst="rect">
            <a:avLst/>
          </a:prstGeom>
        </p:spPr>
      </p:pic>
      <p:pic>
        <p:nvPicPr>
          <p:cNvPr id="57" name="图形 56" descr="月历">
            <a:extLst>
              <a:ext uri="{FF2B5EF4-FFF2-40B4-BE49-F238E27FC236}">
                <a16:creationId xmlns:a16="http://schemas.microsoft.com/office/drawing/2014/main" id="{DBB2D831-F5B1-934C-81D4-7736846A3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6789" y="2416396"/>
            <a:ext cx="860015" cy="860015"/>
          </a:xfrm>
          <a:prstGeom prst="rect">
            <a:avLst/>
          </a:prstGeom>
        </p:spPr>
      </p:pic>
      <p:pic>
        <p:nvPicPr>
          <p:cNvPr id="58" name="图形 57" descr="月历">
            <a:extLst>
              <a:ext uri="{FF2B5EF4-FFF2-40B4-BE49-F238E27FC236}">
                <a16:creationId xmlns:a16="http://schemas.microsoft.com/office/drawing/2014/main" id="{C7F7A56E-A9C7-8C48-9762-2EB234AE7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5600" y="2416396"/>
            <a:ext cx="860015" cy="860015"/>
          </a:xfrm>
          <a:prstGeom prst="rect">
            <a:avLst/>
          </a:prstGeom>
        </p:spPr>
      </p:pic>
      <p:pic>
        <p:nvPicPr>
          <p:cNvPr id="59" name="图形 58" descr="月历">
            <a:extLst>
              <a:ext uri="{FF2B5EF4-FFF2-40B4-BE49-F238E27FC236}">
                <a16:creationId xmlns:a16="http://schemas.microsoft.com/office/drawing/2014/main" id="{849F37E5-99ED-8649-867F-111D3A951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7383" y="2416396"/>
            <a:ext cx="860015" cy="860015"/>
          </a:xfrm>
          <a:prstGeom prst="rect">
            <a:avLst/>
          </a:prstGeom>
        </p:spPr>
      </p:pic>
      <p:pic>
        <p:nvPicPr>
          <p:cNvPr id="60" name="图形 59" descr="月历">
            <a:extLst>
              <a:ext uri="{FF2B5EF4-FFF2-40B4-BE49-F238E27FC236}">
                <a16:creationId xmlns:a16="http://schemas.microsoft.com/office/drawing/2014/main" id="{4E0337EF-D734-0E46-B36D-A36901713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5004" y="2416396"/>
            <a:ext cx="860015" cy="860015"/>
          </a:xfrm>
          <a:prstGeom prst="rect">
            <a:avLst/>
          </a:prstGeom>
        </p:spPr>
      </p:pic>
      <p:pic>
        <p:nvPicPr>
          <p:cNvPr id="61" name="图形 60" descr="月历">
            <a:extLst>
              <a:ext uri="{FF2B5EF4-FFF2-40B4-BE49-F238E27FC236}">
                <a16:creationId xmlns:a16="http://schemas.microsoft.com/office/drawing/2014/main" id="{10D8F978-1998-934C-9B18-80F687B0E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977" y="3385059"/>
            <a:ext cx="860015" cy="860015"/>
          </a:xfrm>
          <a:prstGeom prst="rect">
            <a:avLst/>
          </a:prstGeom>
        </p:spPr>
      </p:pic>
      <p:pic>
        <p:nvPicPr>
          <p:cNvPr id="62" name="图形 61" descr="月历">
            <a:extLst>
              <a:ext uri="{FF2B5EF4-FFF2-40B4-BE49-F238E27FC236}">
                <a16:creationId xmlns:a16="http://schemas.microsoft.com/office/drawing/2014/main" id="{C93C2483-0E5F-DA45-8D06-E8D5173BD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194" y="3385059"/>
            <a:ext cx="860015" cy="860015"/>
          </a:xfrm>
          <a:prstGeom prst="rect">
            <a:avLst/>
          </a:prstGeom>
        </p:spPr>
      </p:pic>
      <p:pic>
        <p:nvPicPr>
          <p:cNvPr id="63" name="图形 62" descr="月历">
            <a:extLst>
              <a:ext uri="{FF2B5EF4-FFF2-40B4-BE49-F238E27FC236}">
                <a16:creationId xmlns:a16="http://schemas.microsoft.com/office/drawing/2014/main" id="{29535BDC-0397-CA40-B95B-1BB8425F7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6789" y="3385059"/>
            <a:ext cx="860015" cy="860015"/>
          </a:xfrm>
          <a:prstGeom prst="rect">
            <a:avLst/>
          </a:prstGeom>
        </p:spPr>
      </p:pic>
      <p:pic>
        <p:nvPicPr>
          <p:cNvPr id="64" name="图形 63" descr="月历">
            <a:extLst>
              <a:ext uri="{FF2B5EF4-FFF2-40B4-BE49-F238E27FC236}">
                <a16:creationId xmlns:a16="http://schemas.microsoft.com/office/drawing/2014/main" id="{50D17630-277E-4A40-BBE8-F513324A6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5600" y="3385059"/>
            <a:ext cx="860015" cy="860015"/>
          </a:xfrm>
          <a:prstGeom prst="rect">
            <a:avLst/>
          </a:prstGeom>
        </p:spPr>
      </p:pic>
      <p:pic>
        <p:nvPicPr>
          <p:cNvPr id="65" name="图形 64" descr="月历">
            <a:extLst>
              <a:ext uri="{FF2B5EF4-FFF2-40B4-BE49-F238E27FC236}">
                <a16:creationId xmlns:a16="http://schemas.microsoft.com/office/drawing/2014/main" id="{6C2A6A4A-2919-3848-8320-EBAF7CD33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7383" y="3385059"/>
            <a:ext cx="860015" cy="860015"/>
          </a:xfrm>
          <a:prstGeom prst="rect">
            <a:avLst/>
          </a:prstGeom>
        </p:spPr>
      </p:pic>
      <p:pic>
        <p:nvPicPr>
          <p:cNvPr id="66" name="图形 65" descr="月历">
            <a:extLst>
              <a:ext uri="{FF2B5EF4-FFF2-40B4-BE49-F238E27FC236}">
                <a16:creationId xmlns:a16="http://schemas.microsoft.com/office/drawing/2014/main" id="{504653E7-12B4-3C42-AE06-C37E8ECB6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5004" y="3385059"/>
            <a:ext cx="860015" cy="860015"/>
          </a:xfrm>
          <a:prstGeom prst="rect">
            <a:avLst/>
          </a:prstGeom>
        </p:spPr>
      </p:pic>
      <p:pic>
        <p:nvPicPr>
          <p:cNvPr id="67" name="图形 66" descr="月历">
            <a:extLst>
              <a:ext uri="{FF2B5EF4-FFF2-40B4-BE49-F238E27FC236}">
                <a16:creationId xmlns:a16="http://schemas.microsoft.com/office/drawing/2014/main" id="{5B8D590E-4E02-D847-BB85-7FAA84F67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977" y="4353724"/>
            <a:ext cx="860015" cy="860015"/>
          </a:xfrm>
          <a:prstGeom prst="rect">
            <a:avLst/>
          </a:prstGeom>
        </p:spPr>
      </p:pic>
      <p:pic>
        <p:nvPicPr>
          <p:cNvPr id="68" name="图形 67" descr="月历">
            <a:extLst>
              <a:ext uri="{FF2B5EF4-FFF2-40B4-BE49-F238E27FC236}">
                <a16:creationId xmlns:a16="http://schemas.microsoft.com/office/drawing/2014/main" id="{E82F5E66-3088-2D4C-9B78-DF60FC7B9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194" y="4353724"/>
            <a:ext cx="860015" cy="860015"/>
          </a:xfrm>
          <a:prstGeom prst="rect">
            <a:avLst/>
          </a:prstGeom>
        </p:spPr>
      </p:pic>
      <p:pic>
        <p:nvPicPr>
          <p:cNvPr id="69" name="图形 68" descr="月历">
            <a:extLst>
              <a:ext uri="{FF2B5EF4-FFF2-40B4-BE49-F238E27FC236}">
                <a16:creationId xmlns:a16="http://schemas.microsoft.com/office/drawing/2014/main" id="{1DD5D973-274D-DE44-8B04-9C0D05B9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6789" y="4353724"/>
            <a:ext cx="860015" cy="860015"/>
          </a:xfrm>
          <a:prstGeom prst="rect">
            <a:avLst/>
          </a:prstGeom>
        </p:spPr>
      </p:pic>
      <p:pic>
        <p:nvPicPr>
          <p:cNvPr id="70" name="图形 69" descr="月历">
            <a:extLst>
              <a:ext uri="{FF2B5EF4-FFF2-40B4-BE49-F238E27FC236}">
                <a16:creationId xmlns:a16="http://schemas.microsoft.com/office/drawing/2014/main" id="{30B8F527-67F4-F14C-982A-B27855FB8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7383" y="4353724"/>
            <a:ext cx="860015" cy="860015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C22EA667-7258-D242-9F31-9B423FD4951E}"/>
              </a:ext>
            </a:extLst>
          </p:cNvPr>
          <p:cNvSpPr txBox="1"/>
          <p:nvPr/>
        </p:nvSpPr>
        <p:spPr>
          <a:xfrm>
            <a:off x="8831192" y="4322537"/>
            <a:ext cx="1427623" cy="102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……</a:t>
            </a:r>
            <a:endParaRPr kumimoji="1" lang="zh-CN" altLang="en-US" sz="36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D5C011-AC57-9248-9BB0-E951FA27F5EB}"/>
              </a:ext>
            </a:extLst>
          </p:cNvPr>
          <p:cNvSpPr/>
          <p:nvPr/>
        </p:nvSpPr>
        <p:spPr>
          <a:xfrm>
            <a:off x="4447977" y="2416396"/>
            <a:ext cx="5957042" cy="279734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75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081 L -0.00078 -0.529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-0.18776 -0.3851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8" y="-192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-0.17579 -0.2833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-141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-0.19362 -0.3027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-15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-0.51628 -0.0018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80" y="108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-0.55391 0.0724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95" y="36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-0.56484 -0.008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42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1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700"/>
                            </p:stCondLst>
                            <p:childTnLst>
                              <p:par>
                                <p:cTn id="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900"/>
                            </p:stCondLst>
                            <p:childTnLst>
                              <p:par>
                                <p:cTn id="9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3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70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900"/>
                            </p:stCondLst>
                            <p:childTnLst>
                              <p:par>
                                <p:cTn id="1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  <p:bldP spid="24" grpId="0"/>
      <p:bldP spid="25" grpId="0"/>
      <p:bldP spid="26" grpId="0"/>
      <p:bldP spid="27" grpId="0"/>
      <p:bldP spid="2" grpId="0" animBg="1"/>
      <p:bldP spid="71" grpId="0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CDF48F-265A-A647-9A72-1DE6D766B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198642"/>
            <a:ext cx="11372491" cy="56514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E24ABC-2ED3-0A41-A607-68DA5B2A3A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606" y="2803925"/>
            <a:ext cx="10603034" cy="2569075"/>
          </a:xfrm>
          <a:prstGeom prst="rect">
            <a:avLst/>
          </a:prstGeom>
        </p:spPr>
      </p:pic>
      <p:pic>
        <p:nvPicPr>
          <p:cNvPr id="4" name="图片 3" descr="图片包含 王后&#10;&#10;&#10;&#10;自动生成的说明">
            <a:extLst>
              <a:ext uri="{FF2B5EF4-FFF2-40B4-BE49-F238E27FC236}">
                <a16:creationId xmlns:a16="http://schemas.microsoft.com/office/drawing/2014/main" id="{FC9A5591-646A-4B47-99F1-7885DF5F92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FD29DA7-DEC1-564A-985A-AFFFFD4F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CA7C9AD-AFA0-8145-8691-2DC14DEBCD08}"/>
              </a:ext>
            </a:extLst>
          </p:cNvPr>
          <p:cNvSpPr txBox="1">
            <a:spLocks/>
          </p:cNvSpPr>
          <p:nvPr/>
        </p:nvSpPr>
        <p:spPr>
          <a:xfrm>
            <a:off x="-224286" y="719846"/>
            <a:ext cx="103200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DATA CLEAN &amp; PLSI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9C3D12-F730-4745-B22A-99554E400D9A}"/>
              </a:ext>
            </a:extLst>
          </p:cNvPr>
          <p:cNvSpPr/>
          <p:nvPr/>
        </p:nvSpPr>
        <p:spPr>
          <a:xfrm>
            <a:off x="8906438" y="2209818"/>
            <a:ext cx="1535502" cy="690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086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F375DB03-B008-4F42-A10A-6888E416FBEE}"/>
              </a:ext>
            </a:extLst>
          </p:cNvPr>
          <p:cNvGrpSpPr/>
          <p:nvPr/>
        </p:nvGrpSpPr>
        <p:grpSpPr>
          <a:xfrm>
            <a:off x="476023" y="4249337"/>
            <a:ext cx="7392834" cy="2256283"/>
            <a:chOff x="476023" y="4249337"/>
            <a:chExt cx="7392834" cy="225628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B645842-EAC1-8943-BE41-E787BB379337}"/>
                </a:ext>
              </a:extLst>
            </p:cNvPr>
            <p:cNvGrpSpPr/>
            <p:nvPr/>
          </p:nvGrpSpPr>
          <p:grpSpPr>
            <a:xfrm>
              <a:off x="476023" y="4249337"/>
              <a:ext cx="3302798" cy="2246416"/>
              <a:chOff x="3997199" y="2280780"/>
              <a:chExt cx="2638442" cy="1794551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A0548BEB-113D-734C-9C88-EF88D2B068DB}"/>
                  </a:ext>
                </a:extLst>
              </p:cNvPr>
              <p:cNvGrpSpPr/>
              <p:nvPr/>
            </p:nvGrpSpPr>
            <p:grpSpPr>
              <a:xfrm>
                <a:off x="3997199" y="2280780"/>
                <a:ext cx="2638442" cy="1794551"/>
                <a:chOff x="3997199" y="2280780"/>
                <a:chExt cx="2638442" cy="1794551"/>
              </a:xfrm>
            </p:grpSpPr>
            <p:pic>
              <p:nvPicPr>
                <p:cNvPr id="55" name="图形 54" descr="月历">
                  <a:extLst>
                    <a:ext uri="{FF2B5EF4-FFF2-40B4-BE49-F238E27FC236}">
                      <a16:creationId xmlns:a16="http://schemas.microsoft.com/office/drawing/2014/main" id="{20DF7ADD-2FF1-9241-81FF-6B62ADD58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7199" y="228078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56" name="图形 55" descr="月历">
                  <a:extLst>
                    <a:ext uri="{FF2B5EF4-FFF2-40B4-BE49-F238E27FC236}">
                      <a16:creationId xmlns:a16="http://schemas.microsoft.com/office/drawing/2014/main" id="{CFCE50F1-8660-764C-99BC-970C89A823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7442" y="228078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57" name="图形 56" descr="月历">
                  <a:extLst>
                    <a:ext uri="{FF2B5EF4-FFF2-40B4-BE49-F238E27FC236}">
                      <a16:creationId xmlns:a16="http://schemas.microsoft.com/office/drawing/2014/main" id="{A6F39AB4-AE4E-424C-83E2-C2054F9F5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7361" y="228078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59" name="图形 58" descr="月历">
                  <a:extLst>
                    <a:ext uri="{FF2B5EF4-FFF2-40B4-BE49-F238E27FC236}">
                      <a16:creationId xmlns:a16="http://schemas.microsoft.com/office/drawing/2014/main" id="{1D7BA6DA-C87D-644F-9C99-0DCE9E1927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7280" y="228078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61" name="图形 60" descr="月历">
                  <a:extLst>
                    <a:ext uri="{FF2B5EF4-FFF2-40B4-BE49-F238E27FC236}">
                      <a16:creationId xmlns:a16="http://schemas.microsoft.com/office/drawing/2014/main" id="{58C1D73A-6E40-EE4F-8B96-5BCB8B37B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7199" y="288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62" name="图形 61" descr="月历">
                  <a:extLst>
                    <a:ext uri="{FF2B5EF4-FFF2-40B4-BE49-F238E27FC236}">
                      <a16:creationId xmlns:a16="http://schemas.microsoft.com/office/drawing/2014/main" id="{8ADED084-BE76-D54B-9B9D-5F42703B17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7442" y="288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63" name="图形 62" descr="月历">
                  <a:extLst>
                    <a:ext uri="{FF2B5EF4-FFF2-40B4-BE49-F238E27FC236}">
                      <a16:creationId xmlns:a16="http://schemas.microsoft.com/office/drawing/2014/main" id="{AD595995-1D14-214A-8E8C-B3518BDB95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7361" y="288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65" name="图形 64" descr="月历">
                  <a:extLst>
                    <a:ext uri="{FF2B5EF4-FFF2-40B4-BE49-F238E27FC236}">
                      <a16:creationId xmlns:a16="http://schemas.microsoft.com/office/drawing/2014/main" id="{2DE13F8A-ED04-2E44-88A0-F0EDA99139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7280" y="288900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67" name="图形 66" descr="月历">
                  <a:extLst>
                    <a:ext uri="{FF2B5EF4-FFF2-40B4-BE49-F238E27FC236}">
                      <a16:creationId xmlns:a16="http://schemas.microsoft.com/office/drawing/2014/main" id="{AA9C4528-ABC6-4C4E-9843-4B509FD87E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7199" y="349722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69" name="图形 68" descr="月历">
                  <a:extLst>
                    <a:ext uri="{FF2B5EF4-FFF2-40B4-BE49-F238E27FC236}">
                      <a16:creationId xmlns:a16="http://schemas.microsoft.com/office/drawing/2014/main" id="{EB245644-1495-044E-AD41-0EDFFBF5A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7361" y="349722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0" name="图形 69" descr="月历">
                  <a:extLst>
                    <a:ext uri="{FF2B5EF4-FFF2-40B4-BE49-F238E27FC236}">
                      <a16:creationId xmlns:a16="http://schemas.microsoft.com/office/drawing/2014/main" id="{B132D34F-81F2-CD4A-AD6D-EF49C5A33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7280" y="3497221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B9EE688E-C9A6-3B4C-8507-86B6DD7BC5B7}"/>
                    </a:ext>
                  </a:extLst>
                </p:cNvPr>
                <p:cNvSpPr txBox="1"/>
                <p:nvPr/>
              </p:nvSpPr>
              <p:spPr>
                <a:xfrm>
                  <a:off x="5739242" y="3429000"/>
                  <a:ext cx="89639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600" b="1" dirty="0">
                      <a:solidFill>
                        <a:schemeClr val="bg1"/>
                      </a:solidFill>
                      <a:latin typeface="Cambria" panose="02040503050406030204" pitchFamily="18" charset="0"/>
                      <a:cs typeface="Arial" panose="020B0604020202020204" pitchFamily="34" charset="0"/>
                    </a:rPr>
                    <a:t>……</a:t>
                  </a:r>
                  <a:endParaRPr kumimoji="1" lang="zh-CN" altLang="en-US" sz="3600" b="1" dirty="0">
                    <a:solidFill>
                      <a:schemeClr val="bg1"/>
                    </a:solidFill>
                    <a:latin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D67960B-7205-114B-84F3-993CD70BC5EA}"/>
                  </a:ext>
                </a:extLst>
              </p:cNvPr>
              <p:cNvSpPr/>
              <p:nvPr/>
            </p:nvSpPr>
            <p:spPr>
              <a:xfrm>
                <a:off x="3997200" y="2280780"/>
                <a:ext cx="2460243" cy="1756441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3" name="图形 2" descr="箭头: 直">
              <a:extLst>
                <a:ext uri="{FF2B5EF4-FFF2-40B4-BE49-F238E27FC236}">
                  <a16:creationId xmlns:a16="http://schemas.microsoft.com/office/drawing/2014/main" id="{8FFE9A91-40FD-234D-86D9-4007558C4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3788191" y="4912219"/>
              <a:ext cx="568812" cy="836960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AAC3464-7B2F-8E4A-9121-236D26AA2002}"/>
                </a:ext>
              </a:extLst>
            </p:cNvPr>
            <p:cNvGrpSpPr/>
            <p:nvPr/>
          </p:nvGrpSpPr>
          <p:grpSpPr>
            <a:xfrm>
              <a:off x="4566058" y="4259204"/>
              <a:ext cx="3302799" cy="2246416"/>
              <a:chOff x="4827573" y="4036113"/>
              <a:chExt cx="3608393" cy="2454267"/>
            </a:xfrm>
          </p:grpSpPr>
          <p:pic>
            <p:nvPicPr>
              <p:cNvPr id="9" name="图形 8" descr="日历">
                <a:extLst>
                  <a:ext uri="{FF2B5EF4-FFF2-40B4-BE49-F238E27FC236}">
                    <a16:creationId xmlns:a16="http://schemas.microsoft.com/office/drawing/2014/main" id="{D0DA579C-F5AC-334D-B91B-39DA1B97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27573" y="4043973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07" name="图形 106" descr="日历">
                <a:extLst>
                  <a:ext uri="{FF2B5EF4-FFF2-40B4-BE49-F238E27FC236}">
                    <a16:creationId xmlns:a16="http://schemas.microsoft.com/office/drawing/2014/main" id="{B22398AB-76DE-3648-857B-FC99E0DE7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78868" y="4044984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08" name="图形 107" descr="日历">
                <a:extLst>
                  <a:ext uri="{FF2B5EF4-FFF2-40B4-BE49-F238E27FC236}">
                    <a16:creationId xmlns:a16="http://schemas.microsoft.com/office/drawing/2014/main" id="{BC2BCFC2-ECD2-8A45-BFD5-B5AA67A54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92582" y="4043973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09" name="图形 108" descr="日历">
                <a:extLst>
                  <a:ext uri="{FF2B5EF4-FFF2-40B4-BE49-F238E27FC236}">
                    <a16:creationId xmlns:a16="http://schemas.microsoft.com/office/drawing/2014/main" id="{D8E070D0-A6AC-4E42-BC4F-D322D5397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54256" y="4043973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10" name="图形 109" descr="日历">
                <a:extLst>
                  <a:ext uri="{FF2B5EF4-FFF2-40B4-BE49-F238E27FC236}">
                    <a16:creationId xmlns:a16="http://schemas.microsoft.com/office/drawing/2014/main" id="{78E54587-2FE0-4945-A9A5-C9145F994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27573" y="4893999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11" name="图形 110" descr="日历">
                <a:extLst>
                  <a:ext uri="{FF2B5EF4-FFF2-40B4-BE49-F238E27FC236}">
                    <a16:creationId xmlns:a16="http://schemas.microsoft.com/office/drawing/2014/main" id="{542AECF5-10C5-7448-994D-D2A38467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78868" y="4895010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12" name="图形 111" descr="日历">
                <a:extLst>
                  <a:ext uri="{FF2B5EF4-FFF2-40B4-BE49-F238E27FC236}">
                    <a16:creationId xmlns:a16="http://schemas.microsoft.com/office/drawing/2014/main" id="{A48172FC-29D4-BF49-B331-1C84BEE9E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92582" y="4893999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13" name="图形 112" descr="日历">
                <a:extLst>
                  <a:ext uri="{FF2B5EF4-FFF2-40B4-BE49-F238E27FC236}">
                    <a16:creationId xmlns:a16="http://schemas.microsoft.com/office/drawing/2014/main" id="{1E8731F5-82C9-DE4A-889A-D6E5A236E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54256" y="4893999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14" name="图形 113" descr="日历">
                <a:extLst>
                  <a:ext uri="{FF2B5EF4-FFF2-40B4-BE49-F238E27FC236}">
                    <a16:creationId xmlns:a16="http://schemas.microsoft.com/office/drawing/2014/main" id="{C95BE4BF-0330-3A4A-B72E-F2B394155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27573" y="5700259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15" name="图形 114" descr="日历">
                <a:extLst>
                  <a:ext uri="{FF2B5EF4-FFF2-40B4-BE49-F238E27FC236}">
                    <a16:creationId xmlns:a16="http://schemas.microsoft.com/office/drawing/2014/main" id="{E5ED55A3-C6E6-674B-9811-C859FAEA3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78868" y="5701270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16" name="图形 115" descr="日历">
                <a:extLst>
                  <a:ext uri="{FF2B5EF4-FFF2-40B4-BE49-F238E27FC236}">
                    <a16:creationId xmlns:a16="http://schemas.microsoft.com/office/drawing/2014/main" id="{31BB04F1-C721-524E-AB05-AC6408E3C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92582" y="5700259"/>
                <a:ext cx="738000" cy="738000"/>
              </a:xfrm>
              <a:prstGeom prst="rect">
                <a:avLst/>
              </a:prstGeom>
            </p:spPr>
          </p:pic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8AED107E-4D40-4049-9475-C4BA3C66D66F}"/>
                  </a:ext>
                </a:extLst>
              </p:cNvPr>
              <p:cNvGrpSpPr/>
              <p:nvPr/>
            </p:nvGrpSpPr>
            <p:grpSpPr>
              <a:xfrm>
                <a:off x="4827576" y="4036113"/>
                <a:ext cx="3608390" cy="2454267"/>
                <a:chOff x="3997200" y="2280780"/>
                <a:chExt cx="2638441" cy="1794551"/>
              </a:xfrm>
            </p:grpSpPr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5E60BE6F-9226-2B4D-988C-7E657F42DC61}"/>
                    </a:ext>
                  </a:extLst>
                </p:cNvPr>
                <p:cNvSpPr txBox="1"/>
                <p:nvPr/>
              </p:nvSpPr>
              <p:spPr>
                <a:xfrm>
                  <a:off x="5739242" y="3429000"/>
                  <a:ext cx="89639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600" b="1" dirty="0">
                      <a:solidFill>
                        <a:schemeClr val="bg1"/>
                      </a:solidFill>
                      <a:latin typeface="Cambria" panose="02040503050406030204" pitchFamily="18" charset="0"/>
                      <a:cs typeface="Arial" panose="020B0604020202020204" pitchFamily="34" charset="0"/>
                    </a:rPr>
                    <a:t>……</a:t>
                  </a:r>
                  <a:endParaRPr kumimoji="1" lang="zh-CN" altLang="en-US" sz="3600" b="1" dirty="0">
                    <a:solidFill>
                      <a:schemeClr val="bg1"/>
                    </a:solidFill>
                    <a:latin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AC6B2C59-69E7-2641-BE5F-5E0A5F52BE30}"/>
                    </a:ext>
                  </a:extLst>
                </p:cNvPr>
                <p:cNvSpPr/>
                <p:nvPr/>
              </p:nvSpPr>
              <p:spPr>
                <a:xfrm>
                  <a:off x="3997200" y="2280780"/>
                  <a:ext cx="2460243" cy="1756441"/>
                </a:xfrm>
                <a:prstGeom prst="rect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</p:grpSp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002F8F06-CE93-C342-B15C-3629A81DA3E3}"/>
              </a:ext>
            </a:extLst>
          </p:cNvPr>
          <p:cNvGrpSpPr/>
          <p:nvPr/>
        </p:nvGrpSpPr>
        <p:grpSpPr>
          <a:xfrm>
            <a:off x="7871849" y="4236720"/>
            <a:ext cx="4081142" cy="2236965"/>
            <a:chOff x="7871849" y="4236720"/>
            <a:chExt cx="4081142" cy="2236965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B45A020B-EDF7-F84F-9172-A176623C8AE9}"/>
                </a:ext>
              </a:extLst>
            </p:cNvPr>
            <p:cNvGrpSpPr/>
            <p:nvPr/>
          </p:nvGrpSpPr>
          <p:grpSpPr>
            <a:xfrm>
              <a:off x="8656097" y="4236720"/>
              <a:ext cx="3296894" cy="2236965"/>
              <a:chOff x="8503697" y="4014504"/>
              <a:chExt cx="3601940" cy="2443941"/>
            </a:xfrm>
          </p:grpSpPr>
          <p:pic>
            <p:nvPicPr>
              <p:cNvPr id="120" name="图形 119" descr="剧本">
                <a:extLst>
                  <a:ext uri="{FF2B5EF4-FFF2-40B4-BE49-F238E27FC236}">
                    <a16:creationId xmlns:a16="http://schemas.microsoft.com/office/drawing/2014/main" id="{A042A5B9-A209-C74E-900C-69A38BEE5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254992" y="4029744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21" name="图形 120" descr="剧本">
                <a:extLst>
                  <a:ext uri="{FF2B5EF4-FFF2-40B4-BE49-F238E27FC236}">
                    <a16:creationId xmlns:a16="http://schemas.microsoft.com/office/drawing/2014/main" id="{FDB00784-5902-1246-BDC4-8723E91CA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68706" y="4029744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22" name="图形 121" descr="剧本">
                <a:extLst>
                  <a:ext uri="{FF2B5EF4-FFF2-40B4-BE49-F238E27FC236}">
                    <a16:creationId xmlns:a16="http://schemas.microsoft.com/office/drawing/2014/main" id="{360F9646-D46F-7748-B6C5-C74C7246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03697" y="4029744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23" name="图形 122" descr="剧本">
                <a:extLst>
                  <a:ext uri="{FF2B5EF4-FFF2-40B4-BE49-F238E27FC236}">
                    <a16:creationId xmlns:a16="http://schemas.microsoft.com/office/drawing/2014/main" id="{DB03109B-9CDD-6545-8FA3-D7ACDE52F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123670" y="4014504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24" name="图形 123" descr="剧本">
                <a:extLst>
                  <a:ext uri="{FF2B5EF4-FFF2-40B4-BE49-F238E27FC236}">
                    <a16:creationId xmlns:a16="http://schemas.microsoft.com/office/drawing/2014/main" id="{8CF7EAB3-0CC4-2848-9696-AF1F48C00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269159" y="4868444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25" name="图形 124" descr="剧本">
                <a:extLst>
                  <a:ext uri="{FF2B5EF4-FFF2-40B4-BE49-F238E27FC236}">
                    <a16:creationId xmlns:a16="http://schemas.microsoft.com/office/drawing/2014/main" id="{A65D8571-B241-CF4F-B319-1BDCBD4C2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82873" y="4868444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26" name="图形 125" descr="剧本">
                <a:extLst>
                  <a:ext uri="{FF2B5EF4-FFF2-40B4-BE49-F238E27FC236}">
                    <a16:creationId xmlns:a16="http://schemas.microsoft.com/office/drawing/2014/main" id="{11E6D5D8-DC9B-F443-92DF-766C654FC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17864" y="4868444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27" name="图形 126" descr="剧本">
                <a:extLst>
                  <a:ext uri="{FF2B5EF4-FFF2-40B4-BE49-F238E27FC236}">
                    <a16:creationId xmlns:a16="http://schemas.microsoft.com/office/drawing/2014/main" id="{39A7D07F-C0CE-1245-B635-141B36CC7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137837" y="4853204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28" name="图形 127" descr="剧本">
                <a:extLst>
                  <a:ext uri="{FF2B5EF4-FFF2-40B4-BE49-F238E27FC236}">
                    <a16:creationId xmlns:a16="http://schemas.microsoft.com/office/drawing/2014/main" id="{AB1ADC8A-1B09-E448-A8B4-95DC5D15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254992" y="5659734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29" name="图形 128" descr="剧本">
                <a:extLst>
                  <a:ext uri="{FF2B5EF4-FFF2-40B4-BE49-F238E27FC236}">
                    <a16:creationId xmlns:a16="http://schemas.microsoft.com/office/drawing/2014/main" id="{56A003E5-8413-FE48-A522-D2528A36D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68706" y="5659734"/>
                <a:ext cx="738000" cy="738000"/>
              </a:xfrm>
              <a:prstGeom prst="rect">
                <a:avLst/>
              </a:prstGeom>
            </p:spPr>
          </p:pic>
          <p:pic>
            <p:nvPicPr>
              <p:cNvPr id="130" name="图形 129" descr="剧本">
                <a:extLst>
                  <a:ext uri="{FF2B5EF4-FFF2-40B4-BE49-F238E27FC236}">
                    <a16:creationId xmlns:a16="http://schemas.microsoft.com/office/drawing/2014/main" id="{ABABD4C4-9EAA-A045-B814-E1433C98F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503697" y="5659734"/>
                <a:ext cx="738000" cy="738000"/>
              </a:xfrm>
              <a:prstGeom prst="rect">
                <a:avLst/>
              </a:prstGeom>
            </p:spPr>
          </p:pic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DFE7DFF7-B707-C148-9F46-26D41E4BC5D1}"/>
                  </a:ext>
                </a:extLst>
              </p:cNvPr>
              <p:cNvSpPr txBox="1"/>
              <p:nvPr/>
            </p:nvSpPr>
            <p:spPr>
              <a:xfrm>
                <a:off x="10879702" y="5574509"/>
                <a:ext cx="1225935" cy="883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600" b="1" dirty="0">
                    <a:solidFill>
                      <a:schemeClr val="bg1"/>
                    </a:solidFill>
                    <a:latin typeface="Cambria" panose="02040503050406030204" pitchFamily="18" charset="0"/>
                    <a:cs typeface="Arial" panose="020B0604020202020204" pitchFamily="34" charset="0"/>
                  </a:rPr>
                  <a:t>……</a:t>
                </a:r>
                <a:endParaRPr kumimoji="1" lang="zh-CN" altLang="en-US" sz="3600" b="1" dirty="0">
                  <a:solidFill>
                    <a:schemeClr val="bg1"/>
                  </a:solidFill>
                  <a:latin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335E2986-3FFC-1B43-BDB2-B73F3864001C}"/>
                  </a:ext>
                </a:extLst>
              </p:cNvPr>
              <p:cNvSpPr/>
              <p:nvPr/>
            </p:nvSpPr>
            <p:spPr>
              <a:xfrm>
                <a:off x="8516255" y="4021130"/>
                <a:ext cx="3364682" cy="2402147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141" name="图形 140" descr="箭头: 直">
              <a:extLst>
                <a:ext uri="{FF2B5EF4-FFF2-40B4-BE49-F238E27FC236}">
                  <a16:creationId xmlns:a16="http://schemas.microsoft.com/office/drawing/2014/main" id="{5816114D-D48D-B042-B9C5-70D42242C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871849" y="4890225"/>
              <a:ext cx="568812" cy="836960"/>
            </a:xfrm>
            <a:prstGeom prst="rect">
              <a:avLst/>
            </a:prstGeom>
          </p:spPr>
        </p:pic>
      </p:grpSp>
      <p:sp>
        <p:nvSpPr>
          <p:cNvPr id="142" name="标题 1">
            <a:extLst>
              <a:ext uri="{FF2B5EF4-FFF2-40B4-BE49-F238E27FC236}">
                <a16:creationId xmlns:a16="http://schemas.microsoft.com/office/drawing/2014/main" id="{067CC48A-0C3E-174F-8C7D-18BE6D2B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4" y="36188"/>
            <a:ext cx="3093813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3600" dirty="0">
                <a:solidFill>
                  <a:schemeClr val="bg1"/>
                </a:solidFill>
              </a:rPr>
              <a:t>DATA CLEAN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BB982132-2837-3E4F-AF3F-468E8AD77E2C}"/>
              </a:ext>
            </a:extLst>
          </p:cNvPr>
          <p:cNvGrpSpPr/>
          <p:nvPr/>
        </p:nvGrpSpPr>
        <p:grpSpPr>
          <a:xfrm>
            <a:off x="286060" y="1294176"/>
            <a:ext cx="6280316" cy="2657099"/>
            <a:chOff x="286060" y="1294176"/>
            <a:chExt cx="6280316" cy="2657099"/>
          </a:xfrm>
        </p:grpSpPr>
        <p:sp>
          <p:nvSpPr>
            <p:cNvPr id="143" name="标题 1">
              <a:extLst>
                <a:ext uri="{FF2B5EF4-FFF2-40B4-BE49-F238E27FC236}">
                  <a16:creationId xmlns:a16="http://schemas.microsoft.com/office/drawing/2014/main" id="{98BF27ED-CB80-264E-BFDB-E128638C99C8}"/>
                </a:ext>
              </a:extLst>
            </p:cNvPr>
            <p:cNvSpPr txBox="1">
              <a:spLocks/>
            </p:cNvSpPr>
            <p:nvPr/>
          </p:nvSpPr>
          <p:spPr>
            <a:xfrm>
              <a:off x="286060" y="1294176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Replace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4" name="标题 1">
              <a:extLst>
                <a:ext uri="{FF2B5EF4-FFF2-40B4-BE49-F238E27FC236}">
                  <a16:creationId xmlns:a16="http://schemas.microsoft.com/office/drawing/2014/main" id="{B5D61BEA-ACCA-B849-8DE7-B85D240121DF}"/>
                </a:ext>
              </a:extLst>
            </p:cNvPr>
            <p:cNvSpPr txBox="1">
              <a:spLocks/>
            </p:cNvSpPr>
            <p:nvPr/>
          </p:nvSpPr>
          <p:spPr>
            <a:xfrm>
              <a:off x="286060" y="1970147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Remove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5" name="标题 1">
              <a:extLst>
                <a:ext uri="{FF2B5EF4-FFF2-40B4-BE49-F238E27FC236}">
                  <a16:creationId xmlns:a16="http://schemas.microsoft.com/office/drawing/2014/main" id="{D0643469-A7C1-4147-A4DB-BF27F9A90235}"/>
                </a:ext>
              </a:extLst>
            </p:cNvPr>
            <p:cNvSpPr txBox="1">
              <a:spLocks/>
            </p:cNvSpPr>
            <p:nvPr/>
          </p:nvSpPr>
          <p:spPr>
            <a:xfrm>
              <a:off x="286060" y="2615747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Change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6" name="标题 1">
              <a:extLst>
                <a:ext uri="{FF2B5EF4-FFF2-40B4-BE49-F238E27FC236}">
                  <a16:creationId xmlns:a16="http://schemas.microsoft.com/office/drawing/2014/main" id="{C94E38C8-4790-DE44-959B-3FA164284202}"/>
                </a:ext>
              </a:extLst>
            </p:cNvPr>
            <p:cNvSpPr txBox="1">
              <a:spLocks/>
            </p:cNvSpPr>
            <p:nvPr/>
          </p:nvSpPr>
          <p:spPr>
            <a:xfrm>
              <a:off x="286060" y="3271057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Split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8" name="标题 1">
              <a:extLst>
                <a:ext uri="{FF2B5EF4-FFF2-40B4-BE49-F238E27FC236}">
                  <a16:creationId xmlns:a16="http://schemas.microsoft.com/office/drawing/2014/main" id="{65AACFC4-DA84-D24F-9534-7B81688F0847}"/>
                </a:ext>
              </a:extLst>
            </p:cNvPr>
            <p:cNvSpPr txBox="1">
              <a:spLocks/>
            </p:cNvSpPr>
            <p:nvPr/>
          </p:nvSpPr>
          <p:spPr>
            <a:xfrm>
              <a:off x="2847199" y="1340546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‘-’ 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1" name="标题 1">
              <a:extLst>
                <a:ext uri="{FF2B5EF4-FFF2-40B4-BE49-F238E27FC236}">
                  <a16:creationId xmlns:a16="http://schemas.microsoft.com/office/drawing/2014/main" id="{CDAB5E5D-70CC-874D-9D6A-B049E7AA32CD}"/>
                </a:ext>
              </a:extLst>
            </p:cNvPr>
            <p:cNvSpPr txBox="1">
              <a:spLocks/>
            </p:cNvSpPr>
            <p:nvPr/>
          </p:nvSpPr>
          <p:spPr>
            <a:xfrm>
              <a:off x="4285343" y="1337223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‘ ’ 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2" name="标题 1">
              <a:extLst>
                <a:ext uri="{FF2B5EF4-FFF2-40B4-BE49-F238E27FC236}">
                  <a16:creationId xmlns:a16="http://schemas.microsoft.com/office/drawing/2014/main" id="{9CB6F771-780E-FF45-B70C-D8C2CF6F375D}"/>
                </a:ext>
              </a:extLst>
            </p:cNvPr>
            <p:cNvSpPr txBox="1">
              <a:spLocks/>
            </p:cNvSpPr>
            <p:nvPr/>
          </p:nvSpPr>
          <p:spPr>
            <a:xfrm>
              <a:off x="2573497" y="2038774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‘?’ ‘ ’ … 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3" name="标题 1">
              <a:extLst>
                <a:ext uri="{FF2B5EF4-FFF2-40B4-BE49-F238E27FC236}">
                  <a16:creationId xmlns:a16="http://schemas.microsoft.com/office/drawing/2014/main" id="{069E87F6-1464-B641-BFB5-1CDB493CCDC2}"/>
                </a:ext>
              </a:extLst>
            </p:cNvPr>
            <p:cNvSpPr txBox="1">
              <a:spLocks/>
            </p:cNvSpPr>
            <p:nvPr/>
          </p:nvSpPr>
          <p:spPr>
            <a:xfrm>
              <a:off x="2611817" y="2666908"/>
              <a:ext cx="3699973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</a:rPr>
                <a:t>All words into lowercase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56" name="标题 1">
              <a:extLst>
                <a:ext uri="{FF2B5EF4-FFF2-40B4-BE49-F238E27FC236}">
                  <a16:creationId xmlns:a16="http://schemas.microsoft.com/office/drawing/2014/main" id="{B383C5E8-EAD0-2C4F-8570-360CA98E49F1}"/>
                </a:ext>
              </a:extLst>
            </p:cNvPr>
            <p:cNvSpPr txBox="1">
              <a:spLocks/>
            </p:cNvSpPr>
            <p:nvPr/>
          </p:nvSpPr>
          <p:spPr>
            <a:xfrm>
              <a:off x="4096597" y="2014977"/>
              <a:ext cx="2308963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Stop words:</a:t>
              </a:r>
            </a:p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‘about’ , ‘how’…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7" name="右箭头 156">
              <a:extLst>
                <a:ext uri="{FF2B5EF4-FFF2-40B4-BE49-F238E27FC236}">
                  <a16:creationId xmlns:a16="http://schemas.microsoft.com/office/drawing/2014/main" id="{A1508725-4569-B44A-8374-079C8494EC11}"/>
                </a:ext>
              </a:extLst>
            </p:cNvPr>
            <p:cNvSpPr/>
            <p:nvPr/>
          </p:nvSpPr>
          <p:spPr>
            <a:xfrm>
              <a:off x="4342389" y="1495499"/>
              <a:ext cx="438630" cy="33798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8" name="标题 1">
              <a:extLst>
                <a:ext uri="{FF2B5EF4-FFF2-40B4-BE49-F238E27FC236}">
                  <a16:creationId xmlns:a16="http://schemas.microsoft.com/office/drawing/2014/main" id="{C117A000-2ECD-A84B-82EA-5D7C34CB575D}"/>
                </a:ext>
              </a:extLst>
            </p:cNvPr>
            <p:cNvSpPr txBox="1">
              <a:spLocks/>
            </p:cNvSpPr>
            <p:nvPr/>
          </p:nvSpPr>
          <p:spPr>
            <a:xfrm>
              <a:off x="2471322" y="3275304"/>
              <a:ext cx="4095054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</a:rPr>
                <a:t>Split words based on Tokenizer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1" name="标题 1">
            <a:extLst>
              <a:ext uri="{FF2B5EF4-FFF2-40B4-BE49-F238E27FC236}">
                <a16:creationId xmlns:a16="http://schemas.microsoft.com/office/drawing/2014/main" id="{58F00924-FE46-7741-AA69-D70F4DC1D3E9}"/>
              </a:ext>
            </a:extLst>
          </p:cNvPr>
          <p:cNvSpPr txBox="1">
            <a:spLocks/>
          </p:cNvSpPr>
          <p:nvPr/>
        </p:nvSpPr>
        <p:spPr>
          <a:xfrm>
            <a:off x="7432375" y="36188"/>
            <a:ext cx="30938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kumimoji="1" lang="en-US" altLang="zh-CN" sz="3600" dirty="0">
                <a:solidFill>
                  <a:schemeClr val="bg1"/>
                </a:solidFill>
              </a:rPr>
              <a:t>PLSI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62" name="标题 1">
            <a:extLst>
              <a:ext uri="{FF2B5EF4-FFF2-40B4-BE49-F238E27FC236}">
                <a16:creationId xmlns:a16="http://schemas.microsoft.com/office/drawing/2014/main" id="{2DCD3315-9E53-A24C-BC63-8BBC2099D6D4}"/>
              </a:ext>
            </a:extLst>
          </p:cNvPr>
          <p:cNvSpPr txBox="1">
            <a:spLocks/>
          </p:cNvSpPr>
          <p:nvPr/>
        </p:nvSpPr>
        <p:spPr>
          <a:xfrm>
            <a:off x="569432" y="1184805"/>
            <a:ext cx="5836128" cy="297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zh-CN" b="0" i="1" dirty="0">
                <a:solidFill>
                  <a:schemeClr val="bg1"/>
                </a:solidFill>
              </a:rPr>
              <a:t>"Harry Potter is a series of fantasy novels written by British author J. K. Rowling. The novels chronicle the lives of a young wizard, Harry Potter, and his friends Hermione Granger and Ron Weasley, all of whom are students at Hogwarts School of Witchcraft and Wizardry."</a:t>
            </a:r>
            <a:r>
              <a:rPr lang="en-GB" altLang="zh-CN" b="0" dirty="0">
                <a:solidFill>
                  <a:schemeClr val="bg1"/>
                </a:solidFill>
              </a:rPr>
              <a:t> 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63" name="标题 1">
            <a:extLst>
              <a:ext uri="{FF2B5EF4-FFF2-40B4-BE49-F238E27FC236}">
                <a16:creationId xmlns:a16="http://schemas.microsoft.com/office/drawing/2014/main" id="{F7A5CF1F-1B64-A54A-BCE2-B5974BF31334}"/>
              </a:ext>
            </a:extLst>
          </p:cNvPr>
          <p:cNvSpPr txBox="1">
            <a:spLocks/>
          </p:cNvSpPr>
          <p:nvPr/>
        </p:nvSpPr>
        <p:spPr>
          <a:xfrm>
            <a:off x="569432" y="1216045"/>
            <a:ext cx="5836128" cy="297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zh-CN" b="0" i="1" dirty="0">
                <a:solidFill>
                  <a:schemeClr val="bg1"/>
                </a:solidFill>
              </a:rPr>
              <a:t>“harry potter series fantasy novels written </a:t>
            </a:r>
            <a:r>
              <a:rPr lang="en-GB" altLang="zh-CN" b="0" i="1" dirty="0" err="1">
                <a:solidFill>
                  <a:schemeClr val="bg1"/>
                </a:solidFill>
              </a:rPr>
              <a:t>british</a:t>
            </a:r>
            <a:r>
              <a:rPr lang="en-GB" altLang="zh-CN" b="0" i="1" dirty="0">
                <a:solidFill>
                  <a:schemeClr val="bg1"/>
                </a:solidFill>
              </a:rPr>
              <a:t> author j k </a:t>
            </a:r>
            <a:r>
              <a:rPr lang="en-GB" altLang="zh-CN" b="0" i="1" dirty="0" err="1">
                <a:solidFill>
                  <a:schemeClr val="bg1"/>
                </a:solidFill>
              </a:rPr>
              <a:t>rowling</a:t>
            </a:r>
            <a:r>
              <a:rPr lang="en-GB" altLang="zh-CN" b="0" i="1" dirty="0">
                <a:solidFill>
                  <a:schemeClr val="bg1"/>
                </a:solidFill>
              </a:rPr>
              <a:t> novels chronicle lives young wizard harry potter friends </a:t>
            </a:r>
            <a:r>
              <a:rPr lang="en-GB" altLang="zh-CN" b="0" i="1" dirty="0" err="1">
                <a:solidFill>
                  <a:schemeClr val="bg1"/>
                </a:solidFill>
              </a:rPr>
              <a:t>hermione</a:t>
            </a:r>
            <a:r>
              <a:rPr lang="en-GB" altLang="zh-CN" b="0" i="1" dirty="0">
                <a:solidFill>
                  <a:schemeClr val="bg1"/>
                </a:solidFill>
              </a:rPr>
              <a:t> granger </a:t>
            </a:r>
            <a:r>
              <a:rPr lang="en-GB" altLang="zh-CN" b="0" i="1" dirty="0" err="1">
                <a:solidFill>
                  <a:schemeClr val="bg1"/>
                </a:solidFill>
              </a:rPr>
              <a:t>ron</a:t>
            </a:r>
            <a:r>
              <a:rPr lang="en-GB" altLang="zh-CN" b="0" i="1" dirty="0">
                <a:solidFill>
                  <a:schemeClr val="bg1"/>
                </a:solidFill>
              </a:rPr>
              <a:t> </a:t>
            </a:r>
            <a:r>
              <a:rPr lang="en-GB" altLang="zh-CN" b="0" i="1" dirty="0" err="1">
                <a:solidFill>
                  <a:schemeClr val="bg1"/>
                </a:solidFill>
              </a:rPr>
              <a:t>weasley</a:t>
            </a:r>
            <a:r>
              <a:rPr lang="en-GB" altLang="zh-CN" b="0" i="1" dirty="0">
                <a:solidFill>
                  <a:schemeClr val="bg1"/>
                </a:solidFill>
              </a:rPr>
              <a:t> students </a:t>
            </a:r>
            <a:r>
              <a:rPr lang="en-GB" altLang="zh-CN" b="0" i="1" dirty="0" err="1">
                <a:solidFill>
                  <a:schemeClr val="bg1"/>
                </a:solidFill>
              </a:rPr>
              <a:t>hogwarts</a:t>
            </a:r>
            <a:r>
              <a:rPr lang="en-GB" altLang="zh-CN" b="0" i="1" dirty="0">
                <a:solidFill>
                  <a:schemeClr val="bg1"/>
                </a:solidFill>
              </a:rPr>
              <a:t> school witchcraft and wizardry." 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66" name="标题 1">
            <a:extLst>
              <a:ext uri="{FF2B5EF4-FFF2-40B4-BE49-F238E27FC236}">
                <a16:creationId xmlns:a16="http://schemas.microsoft.com/office/drawing/2014/main" id="{09385B16-9B6B-4C45-8699-E740CF8F5B3C}"/>
              </a:ext>
            </a:extLst>
          </p:cNvPr>
          <p:cNvSpPr txBox="1">
            <a:spLocks/>
          </p:cNvSpPr>
          <p:nvPr/>
        </p:nvSpPr>
        <p:spPr>
          <a:xfrm>
            <a:off x="6268715" y="2152121"/>
            <a:ext cx="5978082" cy="561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zh-CN" sz="3200" b="0" i="1" dirty="0">
                <a:solidFill>
                  <a:schemeClr val="bg1"/>
                </a:solidFill>
              </a:rPr>
              <a:t>Singular Vector Decomposition (SVD)</a:t>
            </a:r>
          </a:p>
        </p:txBody>
      </p:sp>
      <p:sp>
        <p:nvSpPr>
          <p:cNvPr id="167" name="标题 1">
            <a:extLst>
              <a:ext uri="{FF2B5EF4-FFF2-40B4-BE49-F238E27FC236}">
                <a16:creationId xmlns:a16="http://schemas.microsoft.com/office/drawing/2014/main" id="{6DE87C14-7359-2A44-A5DB-45645812E8F1}"/>
              </a:ext>
            </a:extLst>
          </p:cNvPr>
          <p:cNvSpPr txBox="1">
            <a:spLocks/>
          </p:cNvSpPr>
          <p:nvPr/>
        </p:nvSpPr>
        <p:spPr>
          <a:xfrm>
            <a:off x="6311790" y="1640766"/>
            <a:ext cx="5978082" cy="561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zh-CN" sz="2000" b="0" i="1" dirty="0">
                <a:solidFill>
                  <a:schemeClr val="bg1"/>
                </a:solidFill>
              </a:rPr>
              <a:t>Words → vectors(w)  to map their frequency</a:t>
            </a:r>
          </a:p>
          <a:p>
            <a:pPr algn="ctr"/>
            <a:r>
              <a:rPr lang="en-GB" altLang="zh-CN" sz="2000" b="0" i="1" dirty="0">
                <a:solidFill>
                  <a:schemeClr val="bg1"/>
                </a:solidFill>
              </a:rPr>
              <a:t>P(d) = </a:t>
            </a:r>
            <a:r>
              <a:rPr lang="el-GR" altLang="zh-CN" sz="2000" b="0" i="1" dirty="0">
                <a:solidFill>
                  <a:schemeClr val="bg1"/>
                </a:solidFill>
              </a:rPr>
              <a:t>Σ</a:t>
            </a:r>
            <a:r>
              <a:rPr lang="en-GB" altLang="zh-CN" sz="2000" b="0" i="1" dirty="0">
                <a:solidFill>
                  <a:schemeClr val="bg1"/>
                </a:solidFill>
              </a:rPr>
              <a:t>P(</a:t>
            </a:r>
            <a:r>
              <a:rPr lang="en-GB" altLang="zh-CN" sz="2000" b="0" i="1" dirty="0" err="1">
                <a:solidFill>
                  <a:schemeClr val="bg1"/>
                </a:solidFill>
              </a:rPr>
              <a:t>c|d</a:t>
            </a:r>
            <a:r>
              <a:rPr lang="en-GB" altLang="zh-CN" sz="2000" b="0" i="1" dirty="0">
                <a:solidFill>
                  <a:schemeClr val="bg1"/>
                </a:solidFill>
              </a:rPr>
              <a:t>)P(</a:t>
            </a:r>
            <a:r>
              <a:rPr lang="en-GB" altLang="zh-CN" sz="2000" b="0" i="1" dirty="0" err="1">
                <a:solidFill>
                  <a:schemeClr val="bg1"/>
                </a:solidFill>
              </a:rPr>
              <a:t>w|c</a:t>
            </a:r>
            <a:r>
              <a:rPr lang="en-GB" altLang="zh-CN" sz="2000" b="0" i="1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64CCFFD0-16FB-C546-9A59-51D928E84FE1}"/>
              </a:ext>
            </a:extLst>
          </p:cNvPr>
          <p:cNvGrpSpPr/>
          <p:nvPr/>
        </p:nvGrpSpPr>
        <p:grpSpPr>
          <a:xfrm>
            <a:off x="286060" y="1280451"/>
            <a:ext cx="6280316" cy="2657099"/>
            <a:chOff x="286060" y="1294176"/>
            <a:chExt cx="6280316" cy="2657099"/>
          </a:xfrm>
        </p:grpSpPr>
        <p:sp>
          <p:nvSpPr>
            <p:cNvPr id="171" name="标题 1">
              <a:extLst>
                <a:ext uri="{FF2B5EF4-FFF2-40B4-BE49-F238E27FC236}">
                  <a16:creationId xmlns:a16="http://schemas.microsoft.com/office/drawing/2014/main" id="{04766495-827F-AE47-B99B-FC25DFB88FEA}"/>
                </a:ext>
              </a:extLst>
            </p:cNvPr>
            <p:cNvSpPr txBox="1">
              <a:spLocks/>
            </p:cNvSpPr>
            <p:nvPr/>
          </p:nvSpPr>
          <p:spPr>
            <a:xfrm>
              <a:off x="286060" y="1294176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Replace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2" name="标题 1">
              <a:extLst>
                <a:ext uri="{FF2B5EF4-FFF2-40B4-BE49-F238E27FC236}">
                  <a16:creationId xmlns:a16="http://schemas.microsoft.com/office/drawing/2014/main" id="{F8DCC386-A6DA-1D47-81C5-EF957DFF0304}"/>
                </a:ext>
              </a:extLst>
            </p:cNvPr>
            <p:cNvSpPr txBox="1">
              <a:spLocks/>
            </p:cNvSpPr>
            <p:nvPr/>
          </p:nvSpPr>
          <p:spPr>
            <a:xfrm>
              <a:off x="286060" y="1970147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Remove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3" name="标题 1">
              <a:extLst>
                <a:ext uri="{FF2B5EF4-FFF2-40B4-BE49-F238E27FC236}">
                  <a16:creationId xmlns:a16="http://schemas.microsoft.com/office/drawing/2014/main" id="{85524CC1-D8C7-AD40-AA0C-6822252AF862}"/>
                </a:ext>
              </a:extLst>
            </p:cNvPr>
            <p:cNvSpPr txBox="1">
              <a:spLocks/>
            </p:cNvSpPr>
            <p:nvPr/>
          </p:nvSpPr>
          <p:spPr>
            <a:xfrm>
              <a:off x="286060" y="2615747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Change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4" name="标题 1">
              <a:extLst>
                <a:ext uri="{FF2B5EF4-FFF2-40B4-BE49-F238E27FC236}">
                  <a16:creationId xmlns:a16="http://schemas.microsoft.com/office/drawing/2014/main" id="{A1F27A1E-2970-A04E-B0DD-4DA93D858665}"/>
                </a:ext>
              </a:extLst>
            </p:cNvPr>
            <p:cNvSpPr txBox="1">
              <a:spLocks/>
            </p:cNvSpPr>
            <p:nvPr/>
          </p:nvSpPr>
          <p:spPr>
            <a:xfrm>
              <a:off x="286060" y="3271057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Split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5" name="标题 1">
              <a:extLst>
                <a:ext uri="{FF2B5EF4-FFF2-40B4-BE49-F238E27FC236}">
                  <a16:creationId xmlns:a16="http://schemas.microsoft.com/office/drawing/2014/main" id="{030969DA-671D-8341-B99A-B079D33D68A4}"/>
                </a:ext>
              </a:extLst>
            </p:cNvPr>
            <p:cNvSpPr txBox="1">
              <a:spLocks/>
            </p:cNvSpPr>
            <p:nvPr/>
          </p:nvSpPr>
          <p:spPr>
            <a:xfrm>
              <a:off x="2847199" y="1340546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‘-’ 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6" name="标题 1">
              <a:extLst>
                <a:ext uri="{FF2B5EF4-FFF2-40B4-BE49-F238E27FC236}">
                  <a16:creationId xmlns:a16="http://schemas.microsoft.com/office/drawing/2014/main" id="{5F89A40B-0A04-B94C-9A29-F61505C9F672}"/>
                </a:ext>
              </a:extLst>
            </p:cNvPr>
            <p:cNvSpPr txBox="1">
              <a:spLocks/>
            </p:cNvSpPr>
            <p:nvPr/>
          </p:nvSpPr>
          <p:spPr>
            <a:xfrm>
              <a:off x="4285343" y="1337223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‘ ’ 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7" name="标题 1">
              <a:extLst>
                <a:ext uri="{FF2B5EF4-FFF2-40B4-BE49-F238E27FC236}">
                  <a16:creationId xmlns:a16="http://schemas.microsoft.com/office/drawing/2014/main" id="{FE0C579E-EFC2-4249-9462-6DB89923FD72}"/>
                </a:ext>
              </a:extLst>
            </p:cNvPr>
            <p:cNvSpPr txBox="1">
              <a:spLocks/>
            </p:cNvSpPr>
            <p:nvPr/>
          </p:nvSpPr>
          <p:spPr>
            <a:xfrm>
              <a:off x="2573497" y="2038774"/>
              <a:ext cx="1912428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‘?’ ‘ ’ … 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8" name="标题 1">
              <a:extLst>
                <a:ext uri="{FF2B5EF4-FFF2-40B4-BE49-F238E27FC236}">
                  <a16:creationId xmlns:a16="http://schemas.microsoft.com/office/drawing/2014/main" id="{157B24C4-AF19-5245-A885-1B8C42C5CC19}"/>
                </a:ext>
              </a:extLst>
            </p:cNvPr>
            <p:cNvSpPr txBox="1">
              <a:spLocks/>
            </p:cNvSpPr>
            <p:nvPr/>
          </p:nvSpPr>
          <p:spPr>
            <a:xfrm>
              <a:off x="2611817" y="2666908"/>
              <a:ext cx="3699973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</a:rPr>
                <a:t>All words into lowercase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79" name="标题 1">
              <a:extLst>
                <a:ext uri="{FF2B5EF4-FFF2-40B4-BE49-F238E27FC236}">
                  <a16:creationId xmlns:a16="http://schemas.microsoft.com/office/drawing/2014/main" id="{EC314076-6578-FC48-9BB6-352ACBB38691}"/>
                </a:ext>
              </a:extLst>
            </p:cNvPr>
            <p:cNvSpPr txBox="1">
              <a:spLocks/>
            </p:cNvSpPr>
            <p:nvPr/>
          </p:nvSpPr>
          <p:spPr>
            <a:xfrm>
              <a:off x="4096597" y="2014977"/>
              <a:ext cx="2308963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Stop words:</a:t>
              </a:r>
            </a:p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</a:rPr>
                <a:t>‘about’ , ‘how’…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80" name="右箭头 179">
              <a:extLst>
                <a:ext uri="{FF2B5EF4-FFF2-40B4-BE49-F238E27FC236}">
                  <a16:creationId xmlns:a16="http://schemas.microsoft.com/office/drawing/2014/main" id="{5E098638-A804-9D4C-B937-BB2F4FE87E5A}"/>
                </a:ext>
              </a:extLst>
            </p:cNvPr>
            <p:cNvSpPr/>
            <p:nvPr/>
          </p:nvSpPr>
          <p:spPr>
            <a:xfrm>
              <a:off x="4342389" y="1495499"/>
              <a:ext cx="438630" cy="33798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1" name="标题 1">
              <a:extLst>
                <a:ext uri="{FF2B5EF4-FFF2-40B4-BE49-F238E27FC236}">
                  <a16:creationId xmlns:a16="http://schemas.microsoft.com/office/drawing/2014/main" id="{41A3C536-1AB6-294B-93D1-BF64FCABEBB6}"/>
                </a:ext>
              </a:extLst>
            </p:cNvPr>
            <p:cNvSpPr txBox="1">
              <a:spLocks/>
            </p:cNvSpPr>
            <p:nvPr/>
          </p:nvSpPr>
          <p:spPr>
            <a:xfrm>
              <a:off x="2471322" y="3275304"/>
              <a:ext cx="4095054" cy="6759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</a:rPr>
                <a:t>Split words based on Tokenizer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2" name="标题 1">
            <a:extLst>
              <a:ext uri="{FF2B5EF4-FFF2-40B4-BE49-F238E27FC236}">
                <a16:creationId xmlns:a16="http://schemas.microsoft.com/office/drawing/2014/main" id="{57B3FDE7-B90F-7644-8E07-0243A0A45E2A}"/>
              </a:ext>
            </a:extLst>
          </p:cNvPr>
          <p:cNvSpPr txBox="1">
            <a:spLocks/>
          </p:cNvSpPr>
          <p:nvPr/>
        </p:nvSpPr>
        <p:spPr>
          <a:xfrm>
            <a:off x="6278866" y="2941743"/>
            <a:ext cx="5978082" cy="561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zh-CN" sz="3200" b="0" i="1" dirty="0">
                <a:solidFill>
                  <a:schemeClr val="bg1"/>
                </a:solidFill>
              </a:rPr>
              <a:t>Expectation Maximisation (EM) algorithm</a:t>
            </a:r>
          </a:p>
        </p:txBody>
      </p:sp>
    </p:spTree>
    <p:extLst>
      <p:ext uri="{BB962C8B-B14F-4D97-AF65-F5344CB8AC3E}">
        <p14:creationId xmlns:p14="http://schemas.microsoft.com/office/powerpoint/2010/main" val="384584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61" grpId="0"/>
      <p:bldP spid="162" grpId="0"/>
      <p:bldP spid="162" grpId="1"/>
      <p:bldP spid="163" grpId="0"/>
      <p:bldP spid="163" grpId="1"/>
      <p:bldP spid="166" grpId="0"/>
      <p:bldP spid="167" grpId="0"/>
      <p:bldP spid="1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CDF48F-265A-A647-9A72-1DE6D766B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96288"/>
            <a:ext cx="11730514" cy="5853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E24ABC-2ED3-0A41-A607-68DA5B2A3A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7079" y="383788"/>
            <a:ext cx="4105735" cy="6492875"/>
          </a:xfrm>
          <a:prstGeom prst="rect">
            <a:avLst/>
          </a:prstGeom>
        </p:spPr>
      </p:pic>
      <p:pic>
        <p:nvPicPr>
          <p:cNvPr id="4" name="图片 3" descr="图片包含 王后&#10;&#10;&#10;&#10;自动生成的说明">
            <a:extLst>
              <a:ext uri="{FF2B5EF4-FFF2-40B4-BE49-F238E27FC236}">
                <a16:creationId xmlns:a16="http://schemas.microsoft.com/office/drawing/2014/main" id="{FC9A5591-646A-4B47-99F1-7885DF5F92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FD29DA7-DEC1-564A-985A-AFFFFD4F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CA7C9AD-AFA0-8145-8691-2DC14DEBCD08}"/>
              </a:ext>
            </a:extLst>
          </p:cNvPr>
          <p:cNvSpPr txBox="1">
            <a:spLocks/>
          </p:cNvSpPr>
          <p:nvPr/>
        </p:nvSpPr>
        <p:spPr>
          <a:xfrm>
            <a:off x="-6454" y="331641"/>
            <a:ext cx="63792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RECOMMENDATION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4E8EAD-1DC4-694B-B92C-C5E8ECA08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121" y="2130383"/>
            <a:ext cx="4355690" cy="240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1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160C5E-F0D8-634C-8B3D-4F350192ED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44" y="0"/>
            <a:ext cx="12172756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10C26B9-97AB-BF41-8120-DD754CE7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822" y="2578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PROCESSING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 descr="图片包含 王后&#10;&#10;&#10;&#10;自动生成的说明">
            <a:extLst>
              <a:ext uri="{FF2B5EF4-FFF2-40B4-BE49-F238E27FC236}">
                <a16:creationId xmlns:a16="http://schemas.microsoft.com/office/drawing/2014/main" id="{81561DCE-1029-6749-A1B5-FA4ABAAEB0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94FC8A23-F77A-3B47-B451-C344B4A89361}"/>
              </a:ext>
            </a:extLst>
          </p:cNvPr>
          <p:cNvGrpSpPr/>
          <p:nvPr/>
        </p:nvGrpSpPr>
        <p:grpSpPr>
          <a:xfrm>
            <a:off x="1307229" y="2629752"/>
            <a:ext cx="2617262" cy="2106606"/>
            <a:chOff x="1307229" y="2629752"/>
            <a:chExt cx="2617262" cy="210660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2EAA122-FD2C-7C45-BC1E-B7BE4A4438B5}"/>
                </a:ext>
              </a:extLst>
            </p:cNvPr>
            <p:cNvGrpSpPr/>
            <p:nvPr/>
          </p:nvGrpSpPr>
          <p:grpSpPr>
            <a:xfrm>
              <a:off x="1307229" y="2629752"/>
              <a:ext cx="2617262" cy="1437620"/>
              <a:chOff x="-212146" y="2145268"/>
              <a:chExt cx="2617262" cy="1437620"/>
            </a:xfrm>
          </p:grpSpPr>
          <p:pic>
            <p:nvPicPr>
              <p:cNvPr id="9" name="图形 8" descr="用户">
                <a:extLst>
                  <a:ext uri="{FF2B5EF4-FFF2-40B4-BE49-F238E27FC236}">
                    <a16:creationId xmlns:a16="http://schemas.microsoft.com/office/drawing/2014/main" id="{D2D64C40-840E-C14D-858B-FE94A4E39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9285" y="214526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727091C-01A0-444B-8FE7-F032619F763A}"/>
                  </a:ext>
                </a:extLst>
              </p:cNvPr>
              <p:cNvSpPr txBox="1"/>
              <p:nvPr/>
            </p:nvSpPr>
            <p:spPr>
              <a:xfrm>
                <a:off x="-212146" y="3059668"/>
                <a:ext cx="261726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User Input</a:t>
                </a:r>
                <a:endParaRPr kumimoji="1"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DCDE09-BFBE-674E-8624-57EEC8C0D946}"/>
                </a:ext>
              </a:extLst>
            </p:cNvPr>
            <p:cNvSpPr txBox="1"/>
            <p:nvPr/>
          </p:nvSpPr>
          <p:spPr>
            <a:xfrm>
              <a:off x="1307229" y="4213138"/>
              <a:ext cx="26172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“action”</a:t>
              </a:r>
              <a:endParaRPr kumimoji="1" lang="zh-CN" altLang="en-US" sz="2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AA52436-0561-7F4B-B2FF-392818599D0F}"/>
              </a:ext>
            </a:extLst>
          </p:cNvPr>
          <p:cNvSpPr txBox="1"/>
          <p:nvPr/>
        </p:nvSpPr>
        <p:spPr>
          <a:xfrm>
            <a:off x="5018069" y="4119419"/>
            <a:ext cx="29473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Associated with the initial query keywords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3C929A-5196-BA49-B6DB-AA252DFF1C3D}"/>
              </a:ext>
            </a:extLst>
          </p:cNvPr>
          <p:cNvSpPr txBox="1"/>
          <p:nvPr/>
        </p:nvSpPr>
        <p:spPr>
          <a:xfrm>
            <a:off x="5017716" y="1997263"/>
            <a:ext cx="29473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Find the movies with the matching keywords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64F089-B01F-5E44-84FE-43550F1B5601}"/>
              </a:ext>
            </a:extLst>
          </p:cNvPr>
          <p:cNvGrpSpPr/>
          <p:nvPr/>
        </p:nvGrpSpPr>
        <p:grpSpPr>
          <a:xfrm>
            <a:off x="7857196" y="2014238"/>
            <a:ext cx="2617262" cy="1362330"/>
            <a:chOff x="5489392" y="1929924"/>
            <a:chExt cx="2617262" cy="136233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16B7122-C76B-7D4F-BFEF-72B8FB22DC2B}"/>
                </a:ext>
              </a:extLst>
            </p:cNvPr>
            <p:cNvGrpSpPr/>
            <p:nvPr/>
          </p:nvGrpSpPr>
          <p:grpSpPr>
            <a:xfrm>
              <a:off x="5829954" y="1929924"/>
              <a:ext cx="1014923" cy="1069940"/>
              <a:chOff x="5854859" y="2554650"/>
              <a:chExt cx="1014923" cy="1069940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802BCBC4-BA57-FB4D-BA64-C8BE739CA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9158863">
                <a:off x="5854859" y="2554650"/>
                <a:ext cx="753311" cy="753311"/>
              </a:xfrm>
              <a:prstGeom prst="rect">
                <a:avLst/>
              </a:prstGeom>
            </p:spPr>
          </p:pic>
          <p:pic>
            <p:nvPicPr>
              <p:cNvPr id="26" name="图形 25" descr="标牌">
                <a:extLst>
                  <a:ext uri="{FF2B5EF4-FFF2-40B4-BE49-F238E27FC236}">
                    <a16:creationId xmlns:a16="http://schemas.microsoft.com/office/drawing/2014/main" id="{BD175F10-C7D1-AD4B-A48E-DC809F257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46562" y="3101370"/>
                <a:ext cx="523220" cy="523220"/>
              </a:xfrm>
              <a:prstGeom prst="rect">
                <a:avLst/>
              </a:prstGeom>
            </p:spPr>
          </p:pic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E4A318E-8CD7-4446-9B01-0DF3A4C2B4A7}"/>
                </a:ext>
              </a:extLst>
            </p:cNvPr>
            <p:cNvSpPr txBox="1"/>
            <p:nvPr/>
          </p:nvSpPr>
          <p:spPr>
            <a:xfrm>
              <a:off x="5489392" y="2769034"/>
              <a:ext cx="26172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“action”</a:t>
              </a:r>
              <a:endParaRPr kumimoji="1" lang="zh-CN" altLang="en-US" sz="2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548E18F-5702-CF40-80C2-7C970CE2A2B3}"/>
              </a:ext>
            </a:extLst>
          </p:cNvPr>
          <p:cNvGrpSpPr/>
          <p:nvPr/>
        </p:nvGrpSpPr>
        <p:grpSpPr>
          <a:xfrm>
            <a:off x="7197879" y="4261137"/>
            <a:ext cx="3244061" cy="2038289"/>
            <a:chOff x="4816315" y="4096739"/>
            <a:chExt cx="3244061" cy="203828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B84F2EA-5084-5D4D-B7FF-E7D5EB213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1539" y="4177283"/>
              <a:ext cx="753311" cy="75331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1A02CE8-311C-7745-9FE2-0AC77B7FB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4861" y="4177283"/>
              <a:ext cx="753311" cy="753311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B76386F-DAC8-3B43-9B13-18D898697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7157" y="4096739"/>
              <a:ext cx="623982" cy="914401"/>
            </a:xfrm>
            <a:prstGeom prst="rect">
              <a:avLst/>
            </a:prstGeom>
          </p:spPr>
        </p:pic>
        <p:pic>
          <p:nvPicPr>
            <p:cNvPr id="28" name="图形 27" descr="标签">
              <a:extLst>
                <a:ext uri="{FF2B5EF4-FFF2-40B4-BE49-F238E27FC236}">
                  <a16:creationId xmlns:a16="http://schemas.microsoft.com/office/drawing/2014/main" id="{F17F95CC-92E6-7D44-86C7-7FD9740D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67412" y="4816796"/>
              <a:ext cx="509513" cy="509513"/>
            </a:xfrm>
            <a:prstGeom prst="rect">
              <a:avLst/>
            </a:prstGeom>
          </p:spPr>
        </p:pic>
        <p:pic>
          <p:nvPicPr>
            <p:cNvPr id="29" name="图形 28" descr="标签">
              <a:extLst>
                <a:ext uri="{FF2B5EF4-FFF2-40B4-BE49-F238E27FC236}">
                  <a16:creationId xmlns:a16="http://schemas.microsoft.com/office/drawing/2014/main" id="{CDAF6331-3037-5743-8505-87C08AE2F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88510" y="4816795"/>
              <a:ext cx="509513" cy="509513"/>
            </a:xfrm>
            <a:prstGeom prst="rect">
              <a:avLst/>
            </a:prstGeom>
          </p:spPr>
        </p:pic>
        <p:pic>
          <p:nvPicPr>
            <p:cNvPr id="30" name="图形 29" descr="标签">
              <a:extLst>
                <a:ext uri="{FF2B5EF4-FFF2-40B4-BE49-F238E27FC236}">
                  <a16:creationId xmlns:a16="http://schemas.microsoft.com/office/drawing/2014/main" id="{7958F084-A873-2749-A41A-7D6151852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69782" y="4816796"/>
              <a:ext cx="509513" cy="509513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88F5043-8FD6-D94E-A219-5925C583C0F6}"/>
                </a:ext>
              </a:extLst>
            </p:cNvPr>
            <p:cNvSpPr txBox="1"/>
            <p:nvPr/>
          </p:nvSpPr>
          <p:spPr>
            <a:xfrm>
              <a:off x="6509324" y="5216093"/>
              <a:ext cx="15510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“spies”</a:t>
              </a:r>
              <a:endParaRPr kumimoji="1" lang="zh-CN" altLang="en-US" sz="2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13CBD8-CE1E-3940-A190-07D2A9D1DD68}"/>
                </a:ext>
              </a:extLst>
            </p:cNvPr>
            <p:cNvSpPr txBox="1"/>
            <p:nvPr/>
          </p:nvSpPr>
          <p:spPr>
            <a:xfrm>
              <a:off x="4816315" y="5216093"/>
              <a:ext cx="17269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“violence”</a:t>
              </a:r>
              <a:endParaRPr kumimoji="1" lang="zh-CN" altLang="en-US" sz="2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2519B00-59FA-224C-A89B-45894A378235}"/>
                </a:ext>
              </a:extLst>
            </p:cNvPr>
            <p:cNvSpPr txBox="1"/>
            <p:nvPr/>
          </p:nvSpPr>
          <p:spPr>
            <a:xfrm>
              <a:off x="5475984" y="5611808"/>
              <a:ext cx="19872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“suspense”</a:t>
              </a:r>
              <a:endParaRPr kumimoji="1" lang="zh-CN" altLang="en-US" sz="2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右箭头 39">
            <a:extLst>
              <a:ext uri="{FF2B5EF4-FFF2-40B4-BE49-F238E27FC236}">
                <a16:creationId xmlns:a16="http://schemas.microsoft.com/office/drawing/2014/main" id="{6BAAA469-8AE3-9640-BD73-24DE3C32A23A}"/>
              </a:ext>
            </a:extLst>
          </p:cNvPr>
          <p:cNvSpPr/>
          <p:nvPr/>
        </p:nvSpPr>
        <p:spPr>
          <a:xfrm>
            <a:off x="4042780" y="3315915"/>
            <a:ext cx="545431" cy="10068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十字形 40">
            <a:extLst>
              <a:ext uri="{FF2B5EF4-FFF2-40B4-BE49-F238E27FC236}">
                <a16:creationId xmlns:a16="http://schemas.microsoft.com/office/drawing/2014/main" id="{0F1D90F7-70F1-8447-915B-5A61E7419EB9}"/>
              </a:ext>
            </a:extLst>
          </p:cNvPr>
          <p:cNvSpPr/>
          <p:nvPr/>
        </p:nvSpPr>
        <p:spPr>
          <a:xfrm>
            <a:off x="7548983" y="3446854"/>
            <a:ext cx="616425" cy="616425"/>
          </a:xfrm>
          <a:prstGeom prst="plus">
            <a:avLst>
              <a:gd name="adj" fmla="val 4321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264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天空, 冒烟, 云彩&#10;&#10;&#10;&#10;自动生成的说明">
            <a:extLst>
              <a:ext uri="{FF2B5EF4-FFF2-40B4-BE49-F238E27FC236}">
                <a16:creationId xmlns:a16="http://schemas.microsoft.com/office/drawing/2014/main" id="{61F0345A-FF8B-E040-A6F6-5918BFEB9D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646"/>
          <a:stretch/>
        </p:blipFill>
        <p:spPr>
          <a:xfrm>
            <a:off x="0" y="-1"/>
            <a:ext cx="12180888" cy="685006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10C26B9-97AB-BF41-8120-DD754CE7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822" y="2578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RECOMMENDATION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 descr="图片包含 王后&#10;&#10;&#10;&#10;自动生成的说明">
            <a:extLst>
              <a:ext uri="{FF2B5EF4-FFF2-40B4-BE49-F238E27FC236}">
                <a16:creationId xmlns:a16="http://schemas.microsoft.com/office/drawing/2014/main" id="{81561DCE-1029-6749-A1B5-FA4ABAAEB0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A23E792-43EA-4C40-994E-B01D98B74D79}"/>
              </a:ext>
            </a:extLst>
          </p:cNvPr>
          <p:cNvGrpSpPr/>
          <p:nvPr/>
        </p:nvGrpSpPr>
        <p:grpSpPr>
          <a:xfrm>
            <a:off x="1307229" y="2629752"/>
            <a:ext cx="2617262" cy="2106606"/>
            <a:chOff x="1307229" y="2629752"/>
            <a:chExt cx="2617262" cy="2106606"/>
          </a:xfrm>
          <a:solidFill>
            <a:schemeClr val="bg1"/>
          </a:solidFill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03F7545-EBFD-4740-83C2-7353D6DAEF4A}"/>
                </a:ext>
              </a:extLst>
            </p:cNvPr>
            <p:cNvGrpSpPr/>
            <p:nvPr/>
          </p:nvGrpSpPr>
          <p:grpSpPr>
            <a:xfrm>
              <a:off x="1307229" y="2629752"/>
              <a:ext cx="2617262" cy="1437620"/>
              <a:chOff x="-212146" y="2145268"/>
              <a:chExt cx="2617262" cy="1437620"/>
            </a:xfrm>
            <a:grpFill/>
          </p:grpSpPr>
          <p:pic>
            <p:nvPicPr>
              <p:cNvPr id="12" name="图形 11" descr="用户">
                <a:extLst>
                  <a:ext uri="{FF2B5EF4-FFF2-40B4-BE49-F238E27FC236}">
                    <a16:creationId xmlns:a16="http://schemas.microsoft.com/office/drawing/2014/main" id="{B4A133A1-3E7F-EA4D-B221-9EFA383BF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9285" y="214526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5429BE0-6B52-BC47-B40F-88219E756912}"/>
                  </a:ext>
                </a:extLst>
              </p:cNvPr>
              <p:cNvSpPr txBox="1"/>
              <p:nvPr/>
            </p:nvSpPr>
            <p:spPr>
              <a:xfrm>
                <a:off x="-212146" y="3059668"/>
                <a:ext cx="261726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User Input</a:t>
                </a:r>
                <a:endParaRPr kumimoji="1"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D72501-617F-014A-B1B4-B5FD4A2D722A}"/>
                </a:ext>
              </a:extLst>
            </p:cNvPr>
            <p:cNvSpPr txBox="1"/>
            <p:nvPr/>
          </p:nvSpPr>
          <p:spPr>
            <a:xfrm>
              <a:off x="1307229" y="4213138"/>
              <a:ext cx="26172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8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“action”</a:t>
              </a:r>
              <a:endParaRPr kumimoji="1" lang="zh-CN" alt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十字形 13">
            <a:extLst>
              <a:ext uri="{FF2B5EF4-FFF2-40B4-BE49-F238E27FC236}">
                <a16:creationId xmlns:a16="http://schemas.microsoft.com/office/drawing/2014/main" id="{CF0864C1-9C14-364E-B33B-15B034A5BA7C}"/>
              </a:ext>
            </a:extLst>
          </p:cNvPr>
          <p:cNvSpPr/>
          <p:nvPr/>
        </p:nvSpPr>
        <p:spPr>
          <a:xfrm>
            <a:off x="2307647" y="3343995"/>
            <a:ext cx="616425" cy="616425"/>
          </a:xfrm>
          <a:prstGeom prst="plus">
            <a:avLst>
              <a:gd name="adj" fmla="val 432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E565A1B-3179-5747-8DB8-5D6BFA135C5A}"/>
              </a:ext>
            </a:extLst>
          </p:cNvPr>
          <p:cNvGrpSpPr/>
          <p:nvPr/>
        </p:nvGrpSpPr>
        <p:grpSpPr>
          <a:xfrm>
            <a:off x="1714051" y="4690548"/>
            <a:ext cx="1917378" cy="867352"/>
            <a:chOff x="1724984" y="4114420"/>
            <a:chExt cx="1917378" cy="867352"/>
          </a:xfrm>
        </p:grpSpPr>
        <p:pic>
          <p:nvPicPr>
            <p:cNvPr id="19" name="图片 18" descr="图片包含 剪贴画&#10;&#10;&#10;&#10;自动生成的说明">
              <a:extLst>
                <a:ext uri="{FF2B5EF4-FFF2-40B4-BE49-F238E27FC236}">
                  <a16:creationId xmlns:a16="http://schemas.microsoft.com/office/drawing/2014/main" id="{BFEDF926-2B28-A549-B0F8-AD4B5351F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9144" y="4250041"/>
              <a:ext cx="723218" cy="723218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A2A896F-4609-2C43-BD11-61E457318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4984" y="4114420"/>
              <a:ext cx="867352" cy="867352"/>
            </a:xfrm>
            <a:prstGeom prst="rect">
              <a:avLst/>
            </a:prstGeom>
          </p:spPr>
        </p:pic>
      </p:grpSp>
      <p:sp>
        <p:nvSpPr>
          <p:cNvPr id="24" name="右箭头 23">
            <a:extLst>
              <a:ext uri="{FF2B5EF4-FFF2-40B4-BE49-F238E27FC236}">
                <a16:creationId xmlns:a16="http://schemas.microsoft.com/office/drawing/2014/main" id="{9BEB457D-5DFB-7A44-800B-26B78073800A}"/>
              </a:ext>
            </a:extLst>
          </p:cNvPr>
          <p:cNvSpPr/>
          <p:nvPr/>
        </p:nvSpPr>
        <p:spPr>
          <a:xfrm>
            <a:off x="4044604" y="3148783"/>
            <a:ext cx="545431" cy="1006848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E67C9EF-1031-884F-B2D2-5BA3DC9D50D7}"/>
              </a:ext>
            </a:extLst>
          </p:cNvPr>
          <p:cNvGrpSpPr/>
          <p:nvPr/>
        </p:nvGrpSpPr>
        <p:grpSpPr>
          <a:xfrm>
            <a:off x="5053264" y="1339949"/>
            <a:ext cx="5603659" cy="1268330"/>
            <a:chOff x="5053264" y="1339949"/>
            <a:chExt cx="5603659" cy="1268330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03B056D-A664-9A4A-A0A7-86D160687578}"/>
                </a:ext>
              </a:extLst>
            </p:cNvPr>
            <p:cNvSpPr txBox="1"/>
            <p:nvPr/>
          </p:nvSpPr>
          <p:spPr>
            <a:xfrm>
              <a:off x="5479370" y="1653075"/>
              <a:ext cx="37999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Based on popularity</a:t>
              </a:r>
              <a:endParaRPr kumimoji="1"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图片 27" descr="图片包含 斧头, 工具&#10;&#10;&#10;&#10;自动生成的说明">
              <a:extLst>
                <a:ext uri="{FF2B5EF4-FFF2-40B4-BE49-F238E27FC236}">
                  <a16:creationId xmlns:a16="http://schemas.microsoft.com/office/drawing/2014/main" id="{84635B41-111C-E84D-94E1-F0AEA09E7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9356" y="1339949"/>
              <a:ext cx="914401" cy="91440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F582004-D8C1-4F48-A661-5538AD24AD53}"/>
                </a:ext>
              </a:extLst>
            </p:cNvPr>
            <p:cNvSpPr txBox="1"/>
            <p:nvPr/>
          </p:nvSpPr>
          <p:spPr>
            <a:xfrm>
              <a:off x="5053264" y="2208169"/>
              <a:ext cx="560365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Count the number of most rated and most</a:t>
              </a:r>
              <a:endParaRPr kumimoji="1" lang="zh-CN" alt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9EAE2AF-EB5D-414C-A68F-2C637B7F3E41}"/>
              </a:ext>
            </a:extLst>
          </p:cNvPr>
          <p:cNvGrpSpPr/>
          <p:nvPr/>
        </p:nvGrpSpPr>
        <p:grpSpPr>
          <a:xfrm>
            <a:off x="4455083" y="2994125"/>
            <a:ext cx="7028024" cy="1456556"/>
            <a:chOff x="4455083" y="2994125"/>
            <a:chExt cx="7028024" cy="1456556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3F309A1F-CCF1-A04E-A945-7F22E62CD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737" y="2994125"/>
              <a:ext cx="811637" cy="811637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EE3392F-A4F0-BF4C-A384-3E5DAC5D2D9A}"/>
                </a:ext>
              </a:extLst>
            </p:cNvPr>
            <p:cNvSpPr txBox="1"/>
            <p:nvPr/>
          </p:nvSpPr>
          <p:spPr>
            <a:xfrm>
              <a:off x="5458781" y="3115205"/>
              <a:ext cx="37999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Similarly</a:t>
              </a:r>
              <a:endParaRPr kumimoji="1"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9F99FE0-9FFF-FC47-ACF3-4744EC3E3009}"/>
                </a:ext>
              </a:extLst>
            </p:cNvPr>
            <p:cNvSpPr txBox="1"/>
            <p:nvPr/>
          </p:nvSpPr>
          <p:spPr>
            <a:xfrm>
              <a:off x="4455083" y="3742795"/>
              <a:ext cx="70280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Someone watches “</a:t>
              </a:r>
              <a:r>
                <a:rPr kumimoji="1" lang="en-US" altLang="zh-CN" sz="2000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Titanic</a:t>
              </a:r>
              <a:r>
                <a:rPr kumimoji="1" lang="en-US" altLang="zh-CN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 or ”</a:t>
              </a:r>
              <a:r>
                <a:rPr kumimoji="1" lang="en-US" altLang="zh-CN" sz="2000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James Cameron’s</a:t>
              </a:r>
              <a:r>
                <a:rPr kumimoji="1" lang="en-US" altLang="zh-CN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</a:p>
            <a:p>
              <a:pPr algn="ctr"/>
              <a:r>
                <a:rPr kumimoji="1" lang="en-US" altLang="zh-CN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kumimoji="1" lang="en-US" altLang="zh-CN" sz="2000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Wolf of Wall Street</a:t>
              </a:r>
              <a:r>
                <a:rPr kumimoji="1" lang="en-US" altLang="zh-CN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 or "</a:t>
              </a:r>
              <a:r>
                <a:rPr kumimoji="1" lang="en-US" altLang="zh-CN" sz="2000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James Cameron's</a:t>
              </a:r>
              <a:r>
                <a:rPr kumimoji="1" lang="en-US" altLang="zh-CN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."</a:t>
              </a:r>
              <a:endParaRPr kumimoji="1" lang="zh-CN" alt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900DCF5-1ECE-D145-8EBF-B06503D2CAB4}"/>
              </a:ext>
            </a:extLst>
          </p:cNvPr>
          <p:cNvGrpSpPr/>
          <p:nvPr/>
        </p:nvGrpSpPr>
        <p:grpSpPr>
          <a:xfrm>
            <a:off x="5135487" y="4517687"/>
            <a:ext cx="5603659" cy="1646258"/>
            <a:chOff x="5135487" y="4517687"/>
            <a:chExt cx="5603659" cy="1646258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56465BB-F595-DB4F-A34E-882757E6D745}"/>
                </a:ext>
              </a:extLst>
            </p:cNvPr>
            <p:cNvSpPr txBox="1"/>
            <p:nvPr/>
          </p:nvSpPr>
          <p:spPr>
            <a:xfrm>
              <a:off x="5184672" y="4863427"/>
              <a:ext cx="4512652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Basis of interactive content</a:t>
              </a:r>
              <a:endParaRPr kumimoji="1"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3771EA4D-544E-AA47-AC71-2A1FC208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0236" y="4517687"/>
              <a:ext cx="1277085" cy="1277085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9F98BF7-D48A-1C40-8551-332728690550}"/>
                </a:ext>
              </a:extLst>
            </p:cNvPr>
            <p:cNvSpPr txBox="1"/>
            <p:nvPr/>
          </p:nvSpPr>
          <p:spPr>
            <a:xfrm>
              <a:off x="5135487" y="5763835"/>
              <a:ext cx="560365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Different user’s analysis and items analysis. </a:t>
              </a:r>
              <a:endParaRPr kumimoji="1" lang="zh-CN" alt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829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092 L -0.0026 -0.1956 " pathEditMode="relative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decel="100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decel="100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decel="10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decel="10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4" grpId="1" animBg="1"/>
      <p:bldP spid="24" grpId="0" animBg="1"/>
      <p:bldP spid="2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天空, 冒烟, 云彩&#10;&#10;&#10;&#10;自动生成的说明">
            <a:extLst>
              <a:ext uri="{FF2B5EF4-FFF2-40B4-BE49-F238E27FC236}">
                <a16:creationId xmlns:a16="http://schemas.microsoft.com/office/drawing/2014/main" id="{61F0345A-FF8B-E040-A6F6-5918BFEB9D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646"/>
          <a:stretch/>
        </p:blipFill>
        <p:spPr>
          <a:xfrm>
            <a:off x="0" y="-1"/>
            <a:ext cx="12180888" cy="685006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10C26B9-97AB-BF41-8120-DD754CE7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822" y="2578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RECOMMENDATION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 descr="图片包含 王后&#10;&#10;&#10;&#10;自动生成的说明">
            <a:extLst>
              <a:ext uri="{FF2B5EF4-FFF2-40B4-BE49-F238E27FC236}">
                <a16:creationId xmlns:a16="http://schemas.microsoft.com/office/drawing/2014/main" id="{81561DCE-1029-6749-A1B5-FA4ABAAEB0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cxnSp>
        <p:nvCxnSpPr>
          <p:cNvPr id="30" name="直接箭头连接符 52">
            <a:extLst>
              <a:ext uri="{FF2B5EF4-FFF2-40B4-BE49-F238E27FC236}">
                <a16:creationId xmlns:a16="http://schemas.microsoft.com/office/drawing/2014/main" id="{85F947A0-5271-C54F-B2C5-7DF1A9794CC4}"/>
              </a:ext>
            </a:extLst>
          </p:cNvPr>
          <p:cNvCxnSpPr/>
          <p:nvPr/>
        </p:nvCxnSpPr>
        <p:spPr>
          <a:xfrm flipH="1" flipV="1">
            <a:off x="3672464" y="2390212"/>
            <a:ext cx="251765" cy="250692"/>
          </a:xfrm>
          <a:prstGeom prst="straightConnector1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99">
            <a:extLst>
              <a:ext uri="{FF2B5EF4-FFF2-40B4-BE49-F238E27FC236}">
                <a16:creationId xmlns:a16="http://schemas.microsoft.com/office/drawing/2014/main" id="{5F714B2E-B3D3-5941-ACD8-61ACCF3104FE}"/>
              </a:ext>
            </a:extLst>
          </p:cNvPr>
          <p:cNvCxnSpPr>
            <a:cxnSpLocks/>
          </p:cNvCxnSpPr>
          <p:nvPr/>
        </p:nvCxnSpPr>
        <p:spPr>
          <a:xfrm flipH="1">
            <a:off x="2866623" y="4248151"/>
            <a:ext cx="314460" cy="178733"/>
          </a:xfrm>
          <a:prstGeom prst="straightConnector1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57">
            <a:extLst>
              <a:ext uri="{FF2B5EF4-FFF2-40B4-BE49-F238E27FC236}">
                <a16:creationId xmlns:a16="http://schemas.microsoft.com/office/drawing/2014/main" id="{1859E50B-388D-1E46-9EB0-A81CED3806C6}"/>
              </a:ext>
            </a:extLst>
          </p:cNvPr>
          <p:cNvCxnSpPr/>
          <p:nvPr/>
        </p:nvCxnSpPr>
        <p:spPr>
          <a:xfrm flipH="1">
            <a:off x="2792400" y="3273412"/>
            <a:ext cx="337727" cy="0"/>
          </a:xfrm>
          <a:prstGeom prst="straightConnector1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103">
            <a:extLst>
              <a:ext uri="{FF2B5EF4-FFF2-40B4-BE49-F238E27FC236}">
                <a16:creationId xmlns:a16="http://schemas.microsoft.com/office/drawing/2014/main" id="{A76D3F87-83D9-3F48-9D9A-0D20D2B88164}"/>
              </a:ext>
            </a:extLst>
          </p:cNvPr>
          <p:cNvCxnSpPr/>
          <p:nvPr/>
        </p:nvCxnSpPr>
        <p:spPr>
          <a:xfrm flipV="1">
            <a:off x="8272151" y="2390212"/>
            <a:ext cx="251765" cy="250692"/>
          </a:xfrm>
          <a:prstGeom prst="straightConnector1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104">
            <a:extLst>
              <a:ext uri="{FF2B5EF4-FFF2-40B4-BE49-F238E27FC236}">
                <a16:creationId xmlns:a16="http://schemas.microsoft.com/office/drawing/2014/main" id="{752F2203-8483-8E4A-8B30-A7F44349E9C0}"/>
              </a:ext>
            </a:extLst>
          </p:cNvPr>
          <p:cNvCxnSpPr/>
          <p:nvPr/>
        </p:nvCxnSpPr>
        <p:spPr>
          <a:xfrm>
            <a:off x="8947150" y="4064356"/>
            <a:ext cx="251765" cy="250692"/>
          </a:xfrm>
          <a:prstGeom prst="straightConnector1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102">
            <a:extLst>
              <a:ext uri="{FF2B5EF4-FFF2-40B4-BE49-F238E27FC236}">
                <a16:creationId xmlns:a16="http://schemas.microsoft.com/office/drawing/2014/main" id="{75137009-24D8-7C4F-B885-4BB2B9E50C71}"/>
              </a:ext>
            </a:extLst>
          </p:cNvPr>
          <p:cNvCxnSpPr/>
          <p:nvPr/>
        </p:nvCxnSpPr>
        <p:spPr>
          <a:xfrm>
            <a:off x="9040604" y="3273411"/>
            <a:ext cx="337727" cy="0"/>
          </a:xfrm>
          <a:prstGeom prst="straightConnector1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A77FEB8-7E61-9A4D-8EEE-7630AB2597CC}"/>
              </a:ext>
            </a:extLst>
          </p:cNvPr>
          <p:cNvGrpSpPr/>
          <p:nvPr/>
        </p:nvGrpSpPr>
        <p:grpSpPr>
          <a:xfrm>
            <a:off x="5734363" y="3381375"/>
            <a:ext cx="723275" cy="650970"/>
            <a:chOff x="5734363" y="3286125"/>
            <a:chExt cx="723275" cy="650970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4BC1752-D2A7-1B41-A0DD-794D11112A92}"/>
                </a:ext>
              </a:extLst>
            </p:cNvPr>
            <p:cNvSpPr/>
            <p:nvPr/>
          </p:nvSpPr>
          <p:spPr>
            <a:xfrm>
              <a:off x="5770515" y="3286125"/>
              <a:ext cx="650970" cy="650970"/>
            </a:xfrm>
            <a:prstGeom prst="ellipse">
              <a:avLst/>
            </a:prstGeom>
            <a:solidFill>
              <a:schemeClr val="tx2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2BBD61-2A15-3742-8E29-87A603730068}"/>
                </a:ext>
              </a:extLst>
            </p:cNvPr>
            <p:cNvSpPr/>
            <p:nvPr/>
          </p:nvSpPr>
          <p:spPr>
            <a:xfrm>
              <a:off x="5734363" y="3426945"/>
              <a:ext cx="723275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TWO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F16F69A-50A0-D94D-92A9-1DE0CE136DD9}"/>
              </a:ext>
            </a:extLst>
          </p:cNvPr>
          <p:cNvGrpSpPr/>
          <p:nvPr/>
        </p:nvGrpSpPr>
        <p:grpSpPr>
          <a:xfrm>
            <a:off x="3244850" y="2601961"/>
            <a:ext cx="2209800" cy="2209800"/>
            <a:chOff x="3244850" y="2506711"/>
            <a:chExt cx="2209800" cy="220980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EF526B9-8637-824E-B734-FAD205508831}"/>
                </a:ext>
              </a:extLst>
            </p:cNvPr>
            <p:cNvSpPr/>
            <p:nvPr/>
          </p:nvSpPr>
          <p:spPr>
            <a:xfrm>
              <a:off x="3244850" y="2506711"/>
              <a:ext cx="2209800" cy="2209800"/>
            </a:xfrm>
            <a:prstGeom prst="ellipse">
              <a:avLst/>
            </a:prstGeom>
            <a:solidFill>
              <a:schemeClr val="bg1">
                <a:lumMod val="95000"/>
                <a:alpha val="22000"/>
              </a:schemeClr>
            </a:solidFill>
            <a:ln w="15875" cap="rnd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9F792AE-D534-AA4A-BE46-64D4CDFDAF72}"/>
                </a:ext>
              </a:extLst>
            </p:cNvPr>
            <p:cNvGrpSpPr/>
            <p:nvPr/>
          </p:nvGrpSpPr>
          <p:grpSpPr>
            <a:xfrm>
              <a:off x="3495542" y="2757403"/>
              <a:ext cx="1708416" cy="1708416"/>
              <a:chOff x="3495542" y="2757403"/>
              <a:chExt cx="1708416" cy="170841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9F43B7A0-09C1-C14B-8860-6C9E43694358}"/>
                  </a:ext>
                </a:extLst>
              </p:cNvPr>
              <p:cNvSpPr/>
              <p:nvPr/>
            </p:nvSpPr>
            <p:spPr>
              <a:xfrm>
                <a:off x="3495542" y="2757403"/>
                <a:ext cx="1708416" cy="1708416"/>
              </a:xfrm>
              <a:prstGeom prst="ellipse">
                <a:avLst/>
              </a:prstGeom>
              <a:solidFill>
                <a:schemeClr val="bg1">
                  <a:lumMod val="95000"/>
                  <a:alpha val="22000"/>
                </a:schemeClr>
              </a:solidFill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98">
                <a:extLst>
                  <a:ext uri="{FF2B5EF4-FFF2-40B4-BE49-F238E27FC236}">
                    <a16:creationId xmlns:a16="http://schemas.microsoft.com/office/drawing/2014/main" id="{799469DA-255C-2349-87B5-4B329AAF89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9963" y="3061557"/>
                <a:ext cx="599574" cy="602524"/>
              </a:xfrm>
              <a:custGeom>
                <a:avLst/>
                <a:gdLst>
                  <a:gd name="T0" fmla="*/ 580 w 1017"/>
                  <a:gd name="T1" fmla="*/ 688 h 1018"/>
                  <a:gd name="T2" fmla="*/ 668 w 1017"/>
                  <a:gd name="T3" fmla="*/ 640 h 1018"/>
                  <a:gd name="T4" fmla="*/ 738 w 1017"/>
                  <a:gd name="T5" fmla="*/ 559 h 1018"/>
                  <a:gd name="T6" fmla="*/ 782 w 1017"/>
                  <a:gd name="T7" fmla="*/ 453 h 1018"/>
                  <a:gd name="T8" fmla="*/ 795 w 1017"/>
                  <a:gd name="T9" fmla="*/ 349 h 1018"/>
                  <a:gd name="T10" fmla="*/ 778 w 1017"/>
                  <a:gd name="T11" fmla="*/ 229 h 1018"/>
                  <a:gd name="T12" fmla="*/ 730 w 1017"/>
                  <a:gd name="T13" fmla="*/ 127 h 1018"/>
                  <a:gd name="T14" fmla="*/ 657 w 1017"/>
                  <a:gd name="T15" fmla="*/ 51 h 1018"/>
                  <a:gd name="T16" fmla="*/ 567 w 1017"/>
                  <a:gd name="T17" fmla="*/ 7 h 1018"/>
                  <a:gd name="T18" fmla="*/ 480 w 1017"/>
                  <a:gd name="T19" fmla="*/ 2 h 1018"/>
                  <a:gd name="T20" fmla="*/ 384 w 1017"/>
                  <a:gd name="T21" fmla="*/ 34 h 1018"/>
                  <a:gd name="T22" fmla="*/ 304 w 1017"/>
                  <a:gd name="T23" fmla="*/ 105 h 1018"/>
                  <a:gd name="T24" fmla="*/ 255 w 1017"/>
                  <a:gd name="T25" fmla="*/ 187 h 1018"/>
                  <a:gd name="T26" fmla="*/ 225 w 1017"/>
                  <a:gd name="T27" fmla="*/ 299 h 1018"/>
                  <a:gd name="T28" fmla="*/ 225 w 1017"/>
                  <a:gd name="T29" fmla="*/ 403 h 1018"/>
                  <a:gd name="T30" fmla="*/ 256 w 1017"/>
                  <a:gd name="T31" fmla="*/ 517 h 1018"/>
                  <a:gd name="T32" fmla="*/ 317 w 1017"/>
                  <a:gd name="T33" fmla="*/ 609 h 1018"/>
                  <a:gd name="T34" fmla="*/ 397 w 1017"/>
                  <a:gd name="T35" fmla="*/ 672 h 1018"/>
                  <a:gd name="T36" fmla="*/ 494 w 1017"/>
                  <a:gd name="T37" fmla="*/ 699 h 1018"/>
                  <a:gd name="T38" fmla="*/ 543 w 1017"/>
                  <a:gd name="T39" fmla="*/ 67 h 1018"/>
                  <a:gd name="T40" fmla="*/ 633 w 1017"/>
                  <a:gd name="T41" fmla="*/ 112 h 1018"/>
                  <a:gd name="T42" fmla="*/ 721 w 1017"/>
                  <a:gd name="T43" fmla="*/ 265 h 1018"/>
                  <a:gd name="T44" fmla="*/ 721 w 1017"/>
                  <a:gd name="T45" fmla="*/ 435 h 1018"/>
                  <a:gd name="T46" fmla="*/ 633 w 1017"/>
                  <a:gd name="T47" fmla="*/ 588 h 1018"/>
                  <a:gd name="T48" fmla="*/ 543 w 1017"/>
                  <a:gd name="T49" fmla="*/ 633 h 1018"/>
                  <a:gd name="T50" fmla="*/ 474 w 1017"/>
                  <a:gd name="T51" fmla="*/ 633 h 1018"/>
                  <a:gd name="T52" fmla="*/ 384 w 1017"/>
                  <a:gd name="T53" fmla="*/ 588 h 1018"/>
                  <a:gd name="T54" fmla="*/ 296 w 1017"/>
                  <a:gd name="T55" fmla="*/ 435 h 1018"/>
                  <a:gd name="T56" fmla="*/ 296 w 1017"/>
                  <a:gd name="T57" fmla="*/ 265 h 1018"/>
                  <a:gd name="T58" fmla="*/ 384 w 1017"/>
                  <a:gd name="T59" fmla="*/ 112 h 1018"/>
                  <a:gd name="T60" fmla="*/ 474 w 1017"/>
                  <a:gd name="T61" fmla="*/ 67 h 1018"/>
                  <a:gd name="T62" fmla="*/ 725 w 1017"/>
                  <a:gd name="T63" fmla="*/ 637 h 1018"/>
                  <a:gd name="T64" fmla="*/ 700 w 1017"/>
                  <a:gd name="T65" fmla="*/ 668 h 1018"/>
                  <a:gd name="T66" fmla="*/ 719 w 1017"/>
                  <a:gd name="T67" fmla="*/ 697 h 1018"/>
                  <a:gd name="T68" fmla="*/ 818 w 1017"/>
                  <a:gd name="T69" fmla="*/ 717 h 1018"/>
                  <a:gd name="T70" fmla="*/ 927 w 1017"/>
                  <a:gd name="T71" fmla="*/ 816 h 1018"/>
                  <a:gd name="T72" fmla="*/ 953 w 1017"/>
                  <a:gd name="T73" fmla="*/ 929 h 1018"/>
                  <a:gd name="T74" fmla="*/ 922 w 1017"/>
                  <a:gd name="T75" fmla="*/ 954 h 1018"/>
                  <a:gd name="T76" fmla="*/ 69 w 1017"/>
                  <a:gd name="T77" fmla="*/ 941 h 1018"/>
                  <a:gd name="T78" fmla="*/ 73 w 1017"/>
                  <a:gd name="T79" fmla="*/ 856 h 1018"/>
                  <a:gd name="T80" fmla="*/ 162 w 1017"/>
                  <a:gd name="T81" fmla="*/ 738 h 1018"/>
                  <a:gd name="T82" fmla="*/ 285 w 1017"/>
                  <a:gd name="T83" fmla="*/ 700 h 1018"/>
                  <a:gd name="T84" fmla="*/ 318 w 1017"/>
                  <a:gd name="T85" fmla="*/ 674 h 1018"/>
                  <a:gd name="T86" fmla="*/ 304 w 1017"/>
                  <a:gd name="T87" fmla="*/ 641 h 1018"/>
                  <a:gd name="T88" fmla="*/ 243 w 1017"/>
                  <a:gd name="T89" fmla="*/ 639 h 1018"/>
                  <a:gd name="T90" fmla="*/ 149 w 1017"/>
                  <a:gd name="T91" fmla="*/ 670 h 1018"/>
                  <a:gd name="T92" fmla="*/ 74 w 1017"/>
                  <a:gd name="T93" fmla="*/ 730 h 1018"/>
                  <a:gd name="T94" fmla="*/ 23 w 1017"/>
                  <a:gd name="T95" fmla="*/ 811 h 1018"/>
                  <a:gd name="T96" fmla="*/ 0 w 1017"/>
                  <a:gd name="T97" fmla="*/ 907 h 1018"/>
                  <a:gd name="T98" fmla="*/ 11 w 1017"/>
                  <a:gd name="T99" fmla="*/ 967 h 1018"/>
                  <a:gd name="T100" fmla="*/ 58 w 1017"/>
                  <a:gd name="T101" fmla="*/ 1010 h 1018"/>
                  <a:gd name="T102" fmla="*/ 931 w 1017"/>
                  <a:gd name="T103" fmla="*/ 1017 h 1018"/>
                  <a:gd name="T104" fmla="*/ 989 w 1017"/>
                  <a:gd name="T105" fmla="*/ 990 h 1018"/>
                  <a:gd name="T106" fmla="*/ 1017 w 1017"/>
                  <a:gd name="T107" fmla="*/ 932 h 1018"/>
                  <a:gd name="T108" fmla="*/ 1009 w 1017"/>
                  <a:gd name="T109" fmla="*/ 850 h 1018"/>
                  <a:gd name="T110" fmla="*/ 969 w 1017"/>
                  <a:gd name="T111" fmla="*/ 762 h 1018"/>
                  <a:gd name="T112" fmla="*/ 902 w 1017"/>
                  <a:gd name="T113" fmla="*/ 693 h 1018"/>
                  <a:gd name="T114" fmla="*/ 817 w 1017"/>
                  <a:gd name="T115" fmla="*/ 649 h 1018"/>
                  <a:gd name="T116" fmla="*/ 731 w 1017"/>
                  <a:gd name="T117" fmla="*/ 636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7" h="1018">
                    <a:moveTo>
                      <a:pt x="509" y="700"/>
                    </a:moveTo>
                    <a:lnTo>
                      <a:pt x="509" y="700"/>
                    </a:lnTo>
                    <a:lnTo>
                      <a:pt x="524" y="699"/>
                    </a:lnTo>
                    <a:lnTo>
                      <a:pt x="538" y="698"/>
                    </a:lnTo>
                    <a:lnTo>
                      <a:pt x="553" y="696"/>
                    </a:lnTo>
                    <a:lnTo>
                      <a:pt x="567" y="693"/>
                    </a:lnTo>
                    <a:lnTo>
                      <a:pt x="580" y="688"/>
                    </a:lnTo>
                    <a:lnTo>
                      <a:pt x="593" y="684"/>
                    </a:lnTo>
                    <a:lnTo>
                      <a:pt x="607" y="679"/>
                    </a:lnTo>
                    <a:lnTo>
                      <a:pt x="620" y="672"/>
                    </a:lnTo>
                    <a:lnTo>
                      <a:pt x="633" y="665"/>
                    </a:lnTo>
                    <a:lnTo>
                      <a:pt x="645" y="657"/>
                    </a:lnTo>
                    <a:lnTo>
                      <a:pt x="657" y="649"/>
                    </a:lnTo>
                    <a:lnTo>
                      <a:pt x="668" y="640"/>
                    </a:lnTo>
                    <a:lnTo>
                      <a:pt x="680" y="630"/>
                    </a:lnTo>
                    <a:lnTo>
                      <a:pt x="691" y="620"/>
                    </a:lnTo>
                    <a:lnTo>
                      <a:pt x="701" y="609"/>
                    </a:lnTo>
                    <a:lnTo>
                      <a:pt x="711" y="597"/>
                    </a:lnTo>
                    <a:lnTo>
                      <a:pt x="720" y="585"/>
                    </a:lnTo>
                    <a:lnTo>
                      <a:pt x="730" y="573"/>
                    </a:lnTo>
                    <a:lnTo>
                      <a:pt x="738" y="559"/>
                    </a:lnTo>
                    <a:lnTo>
                      <a:pt x="746" y="546"/>
                    </a:lnTo>
                    <a:lnTo>
                      <a:pt x="753" y="531"/>
                    </a:lnTo>
                    <a:lnTo>
                      <a:pt x="761" y="517"/>
                    </a:lnTo>
                    <a:lnTo>
                      <a:pt x="766" y="502"/>
                    </a:lnTo>
                    <a:lnTo>
                      <a:pt x="773" y="486"/>
                    </a:lnTo>
                    <a:lnTo>
                      <a:pt x="778" y="470"/>
                    </a:lnTo>
                    <a:lnTo>
                      <a:pt x="782" y="453"/>
                    </a:lnTo>
                    <a:lnTo>
                      <a:pt x="785" y="437"/>
                    </a:lnTo>
                    <a:lnTo>
                      <a:pt x="789" y="420"/>
                    </a:lnTo>
                    <a:lnTo>
                      <a:pt x="792" y="403"/>
                    </a:lnTo>
                    <a:lnTo>
                      <a:pt x="793" y="386"/>
                    </a:lnTo>
                    <a:lnTo>
                      <a:pt x="794" y="368"/>
                    </a:lnTo>
                    <a:lnTo>
                      <a:pt x="795" y="349"/>
                    </a:lnTo>
                    <a:lnTo>
                      <a:pt x="795" y="349"/>
                    </a:lnTo>
                    <a:lnTo>
                      <a:pt x="794" y="332"/>
                    </a:lnTo>
                    <a:lnTo>
                      <a:pt x="793" y="314"/>
                    </a:lnTo>
                    <a:lnTo>
                      <a:pt x="792" y="297"/>
                    </a:lnTo>
                    <a:lnTo>
                      <a:pt x="789" y="280"/>
                    </a:lnTo>
                    <a:lnTo>
                      <a:pt x="785" y="262"/>
                    </a:lnTo>
                    <a:lnTo>
                      <a:pt x="782" y="246"/>
                    </a:lnTo>
                    <a:lnTo>
                      <a:pt x="778" y="229"/>
                    </a:lnTo>
                    <a:lnTo>
                      <a:pt x="773" y="214"/>
                    </a:lnTo>
                    <a:lnTo>
                      <a:pt x="766" y="198"/>
                    </a:lnTo>
                    <a:lnTo>
                      <a:pt x="761" y="183"/>
                    </a:lnTo>
                    <a:lnTo>
                      <a:pt x="753" y="168"/>
                    </a:lnTo>
                    <a:lnTo>
                      <a:pt x="746" y="154"/>
                    </a:lnTo>
                    <a:lnTo>
                      <a:pt x="738" y="140"/>
                    </a:lnTo>
                    <a:lnTo>
                      <a:pt x="730" y="127"/>
                    </a:lnTo>
                    <a:lnTo>
                      <a:pt x="720" y="114"/>
                    </a:lnTo>
                    <a:lnTo>
                      <a:pt x="711" y="103"/>
                    </a:lnTo>
                    <a:lnTo>
                      <a:pt x="701" y="91"/>
                    </a:lnTo>
                    <a:lnTo>
                      <a:pt x="691" y="80"/>
                    </a:lnTo>
                    <a:lnTo>
                      <a:pt x="679" y="69"/>
                    </a:lnTo>
                    <a:lnTo>
                      <a:pt x="668" y="60"/>
                    </a:lnTo>
                    <a:lnTo>
                      <a:pt x="657" y="51"/>
                    </a:lnTo>
                    <a:lnTo>
                      <a:pt x="645" y="43"/>
                    </a:lnTo>
                    <a:lnTo>
                      <a:pt x="633" y="35"/>
                    </a:lnTo>
                    <a:lnTo>
                      <a:pt x="620" y="27"/>
                    </a:lnTo>
                    <a:lnTo>
                      <a:pt x="607" y="21"/>
                    </a:lnTo>
                    <a:lnTo>
                      <a:pt x="593" y="16"/>
                    </a:lnTo>
                    <a:lnTo>
                      <a:pt x="580" y="11"/>
                    </a:lnTo>
                    <a:lnTo>
                      <a:pt x="567" y="7"/>
                    </a:lnTo>
                    <a:lnTo>
                      <a:pt x="553" y="4"/>
                    </a:lnTo>
                    <a:lnTo>
                      <a:pt x="538" y="2"/>
                    </a:lnTo>
                    <a:lnTo>
                      <a:pt x="524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494" y="1"/>
                    </a:lnTo>
                    <a:lnTo>
                      <a:pt x="480" y="2"/>
                    </a:lnTo>
                    <a:lnTo>
                      <a:pt x="466" y="4"/>
                    </a:lnTo>
                    <a:lnTo>
                      <a:pt x="452" y="7"/>
                    </a:lnTo>
                    <a:lnTo>
                      <a:pt x="438" y="10"/>
                    </a:lnTo>
                    <a:lnTo>
                      <a:pt x="424" y="16"/>
                    </a:lnTo>
                    <a:lnTo>
                      <a:pt x="411" y="21"/>
                    </a:lnTo>
                    <a:lnTo>
                      <a:pt x="397" y="27"/>
                    </a:lnTo>
                    <a:lnTo>
                      <a:pt x="384" y="34"/>
                    </a:lnTo>
                    <a:lnTo>
                      <a:pt x="372" y="43"/>
                    </a:lnTo>
                    <a:lnTo>
                      <a:pt x="359" y="51"/>
                    </a:lnTo>
                    <a:lnTo>
                      <a:pt x="348" y="60"/>
                    </a:lnTo>
                    <a:lnTo>
                      <a:pt x="336" y="70"/>
                    </a:lnTo>
                    <a:lnTo>
                      <a:pt x="325" y="81"/>
                    </a:lnTo>
                    <a:lnTo>
                      <a:pt x="314" y="93"/>
                    </a:lnTo>
                    <a:lnTo>
                      <a:pt x="304" y="105"/>
                    </a:lnTo>
                    <a:lnTo>
                      <a:pt x="304" y="105"/>
                    </a:lnTo>
                    <a:lnTo>
                      <a:pt x="294" y="118"/>
                    </a:lnTo>
                    <a:lnTo>
                      <a:pt x="285" y="130"/>
                    </a:lnTo>
                    <a:lnTo>
                      <a:pt x="277" y="144"/>
                    </a:lnTo>
                    <a:lnTo>
                      <a:pt x="269" y="158"/>
                    </a:lnTo>
                    <a:lnTo>
                      <a:pt x="262" y="172"/>
                    </a:lnTo>
                    <a:lnTo>
                      <a:pt x="255" y="187"/>
                    </a:lnTo>
                    <a:lnTo>
                      <a:pt x="249" y="202"/>
                    </a:lnTo>
                    <a:lnTo>
                      <a:pt x="244" y="217"/>
                    </a:lnTo>
                    <a:lnTo>
                      <a:pt x="238" y="233"/>
                    </a:lnTo>
                    <a:lnTo>
                      <a:pt x="234" y="250"/>
                    </a:lnTo>
                    <a:lnTo>
                      <a:pt x="231" y="266"/>
                    </a:lnTo>
                    <a:lnTo>
                      <a:pt x="227" y="282"/>
                    </a:lnTo>
                    <a:lnTo>
                      <a:pt x="225" y="299"/>
                    </a:lnTo>
                    <a:lnTo>
                      <a:pt x="223" y="315"/>
                    </a:lnTo>
                    <a:lnTo>
                      <a:pt x="223" y="332"/>
                    </a:lnTo>
                    <a:lnTo>
                      <a:pt x="222" y="349"/>
                    </a:lnTo>
                    <a:lnTo>
                      <a:pt x="222" y="349"/>
                    </a:lnTo>
                    <a:lnTo>
                      <a:pt x="223" y="368"/>
                    </a:lnTo>
                    <a:lnTo>
                      <a:pt x="224" y="386"/>
                    </a:lnTo>
                    <a:lnTo>
                      <a:pt x="225" y="403"/>
                    </a:lnTo>
                    <a:lnTo>
                      <a:pt x="229" y="420"/>
                    </a:lnTo>
                    <a:lnTo>
                      <a:pt x="232" y="437"/>
                    </a:lnTo>
                    <a:lnTo>
                      <a:pt x="235" y="453"/>
                    </a:lnTo>
                    <a:lnTo>
                      <a:pt x="239" y="470"/>
                    </a:lnTo>
                    <a:lnTo>
                      <a:pt x="245" y="486"/>
                    </a:lnTo>
                    <a:lnTo>
                      <a:pt x="251" y="502"/>
                    </a:lnTo>
                    <a:lnTo>
                      <a:pt x="256" y="517"/>
                    </a:lnTo>
                    <a:lnTo>
                      <a:pt x="264" y="531"/>
                    </a:lnTo>
                    <a:lnTo>
                      <a:pt x="271" y="546"/>
                    </a:lnTo>
                    <a:lnTo>
                      <a:pt x="279" y="559"/>
                    </a:lnTo>
                    <a:lnTo>
                      <a:pt x="288" y="573"/>
                    </a:lnTo>
                    <a:lnTo>
                      <a:pt x="297" y="585"/>
                    </a:lnTo>
                    <a:lnTo>
                      <a:pt x="306" y="597"/>
                    </a:lnTo>
                    <a:lnTo>
                      <a:pt x="317" y="609"/>
                    </a:lnTo>
                    <a:lnTo>
                      <a:pt x="326" y="620"/>
                    </a:lnTo>
                    <a:lnTo>
                      <a:pt x="337" y="630"/>
                    </a:lnTo>
                    <a:lnTo>
                      <a:pt x="349" y="640"/>
                    </a:lnTo>
                    <a:lnTo>
                      <a:pt x="361" y="649"/>
                    </a:lnTo>
                    <a:lnTo>
                      <a:pt x="372" y="657"/>
                    </a:lnTo>
                    <a:lnTo>
                      <a:pt x="384" y="665"/>
                    </a:lnTo>
                    <a:lnTo>
                      <a:pt x="397" y="672"/>
                    </a:lnTo>
                    <a:lnTo>
                      <a:pt x="410" y="679"/>
                    </a:lnTo>
                    <a:lnTo>
                      <a:pt x="424" y="684"/>
                    </a:lnTo>
                    <a:lnTo>
                      <a:pt x="437" y="688"/>
                    </a:lnTo>
                    <a:lnTo>
                      <a:pt x="451" y="693"/>
                    </a:lnTo>
                    <a:lnTo>
                      <a:pt x="465" y="696"/>
                    </a:lnTo>
                    <a:lnTo>
                      <a:pt x="480" y="698"/>
                    </a:lnTo>
                    <a:lnTo>
                      <a:pt x="494" y="699"/>
                    </a:lnTo>
                    <a:lnTo>
                      <a:pt x="509" y="700"/>
                    </a:lnTo>
                    <a:lnTo>
                      <a:pt x="509" y="700"/>
                    </a:lnTo>
                    <a:close/>
                    <a:moveTo>
                      <a:pt x="509" y="64"/>
                    </a:moveTo>
                    <a:lnTo>
                      <a:pt x="509" y="64"/>
                    </a:lnTo>
                    <a:lnTo>
                      <a:pt x="520" y="64"/>
                    </a:lnTo>
                    <a:lnTo>
                      <a:pt x="531" y="65"/>
                    </a:lnTo>
                    <a:lnTo>
                      <a:pt x="543" y="67"/>
                    </a:lnTo>
                    <a:lnTo>
                      <a:pt x="554" y="69"/>
                    </a:lnTo>
                    <a:lnTo>
                      <a:pt x="564" y="73"/>
                    </a:lnTo>
                    <a:lnTo>
                      <a:pt x="575" y="77"/>
                    </a:lnTo>
                    <a:lnTo>
                      <a:pt x="585" y="81"/>
                    </a:lnTo>
                    <a:lnTo>
                      <a:pt x="596" y="87"/>
                    </a:lnTo>
                    <a:lnTo>
                      <a:pt x="615" y="98"/>
                    </a:lnTo>
                    <a:lnTo>
                      <a:pt x="633" y="112"/>
                    </a:lnTo>
                    <a:lnTo>
                      <a:pt x="650" y="129"/>
                    </a:lnTo>
                    <a:lnTo>
                      <a:pt x="666" y="148"/>
                    </a:lnTo>
                    <a:lnTo>
                      <a:pt x="680" y="168"/>
                    </a:lnTo>
                    <a:lnTo>
                      <a:pt x="693" y="190"/>
                    </a:lnTo>
                    <a:lnTo>
                      <a:pt x="704" y="213"/>
                    </a:lnTo>
                    <a:lnTo>
                      <a:pt x="714" y="239"/>
                    </a:lnTo>
                    <a:lnTo>
                      <a:pt x="721" y="265"/>
                    </a:lnTo>
                    <a:lnTo>
                      <a:pt x="726" y="293"/>
                    </a:lnTo>
                    <a:lnTo>
                      <a:pt x="730" y="320"/>
                    </a:lnTo>
                    <a:lnTo>
                      <a:pt x="731" y="349"/>
                    </a:lnTo>
                    <a:lnTo>
                      <a:pt x="731" y="349"/>
                    </a:lnTo>
                    <a:lnTo>
                      <a:pt x="730" y="379"/>
                    </a:lnTo>
                    <a:lnTo>
                      <a:pt x="726" y="407"/>
                    </a:lnTo>
                    <a:lnTo>
                      <a:pt x="721" y="435"/>
                    </a:lnTo>
                    <a:lnTo>
                      <a:pt x="714" y="461"/>
                    </a:lnTo>
                    <a:lnTo>
                      <a:pt x="704" y="486"/>
                    </a:lnTo>
                    <a:lnTo>
                      <a:pt x="693" y="509"/>
                    </a:lnTo>
                    <a:lnTo>
                      <a:pt x="680" y="532"/>
                    </a:lnTo>
                    <a:lnTo>
                      <a:pt x="666" y="552"/>
                    </a:lnTo>
                    <a:lnTo>
                      <a:pt x="650" y="570"/>
                    </a:lnTo>
                    <a:lnTo>
                      <a:pt x="633" y="588"/>
                    </a:lnTo>
                    <a:lnTo>
                      <a:pt x="615" y="602"/>
                    </a:lnTo>
                    <a:lnTo>
                      <a:pt x="596" y="613"/>
                    </a:lnTo>
                    <a:lnTo>
                      <a:pt x="585" y="619"/>
                    </a:lnTo>
                    <a:lnTo>
                      <a:pt x="575" y="623"/>
                    </a:lnTo>
                    <a:lnTo>
                      <a:pt x="564" y="627"/>
                    </a:lnTo>
                    <a:lnTo>
                      <a:pt x="554" y="630"/>
                    </a:lnTo>
                    <a:lnTo>
                      <a:pt x="543" y="633"/>
                    </a:lnTo>
                    <a:lnTo>
                      <a:pt x="531" y="635"/>
                    </a:lnTo>
                    <a:lnTo>
                      <a:pt x="520" y="636"/>
                    </a:lnTo>
                    <a:lnTo>
                      <a:pt x="509" y="636"/>
                    </a:lnTo>
                    <a:lnTo>
                      <a:pt x="509" y="636"/>
                    </a:lnTo>
                    <a:lnTo>
                      <a:pt x="497" y="636"/>
                    </a:lnTo>
                    <a:lnTo>
                      <a:pt x="486" y="635"/>
                    </a:lnTo>
                    <a:lnTo>
                      <a:pt x="474" y="633"/>
                    </a:lnTo>
                    <a:lnTo>
                      <a:pt x="464" y="630"/>
                    </a:lnTo>
                    <a:lnTo>
                      <a:pt x="453" y="627"/>
                    </a:lnTo>
                    <a:lnTo>
                      <a:pt x="442" y="623"/>
                    </a:lnTo>
                    <a:lnTo>
                      <a:pt x="432" y="619"/>
                    </a:lnTo>
                    <a:lnTo>
                      <a:pt x="422" y="613"/>
                    </a:lnTo>
                    <a:lnTo>
                      <a:pt x="402" y="602"/>
                    </a:lnTo>
                    <a:lnTo>
                      <a:pt x="384" y="588"/>
                    </a:lnTo>
                    <a:lnTo>
                      <a:pt x="367" y="570"/>
                    </a:lnTo>
                    <a:lnTo>
                      <a:pt x="351" y="552"/>
                    </a:lnTo>
                    <a:lnTo>
                      <a:pt x="337" y="532"/>
                    </a:lnTo>
                    <a:lnTo>
                      <a:pt x="324" y="509"/>
                    </a:lnTo>
                    <a:lnTo>
                      <a:pt x="313" y="486"/>
                    </a:lnTo>
                    <a:lnTo>
                      <a:pt x="304" y="461"/>
                    </a:lnTo>
                    <a:lnTo>
                      <a:pt x="296" y="435"/>
                    </a:lnTo>
                    <a:lnTo>
                      <a:pt x="291" y="407"/>
                    </a:lnTo>
                    <a:lnTo>
                      <a:pt x="288" y="379"/>
                    </a:lnTo>
                    <a:lnTo>
                      <a:pt x="285" y="349"/>
                    </a:lnTo>
                    <a:lnTo>
                      <a:pt x="285" y="349"/>
                    </a:lnTo>
                    <a:lnTo>
                      <a:pt x="288" y="320"/>
                    </a:lnTo>
                    <a:lnTo>
                      <a:pt x="291" y="293"/>
                    </a:lnTo>
                    <a:lnTo>
                      <a:pt x="296" y="265"/>
                    </a:lnTo>
                    <a:lnTo>
                      <a:pt x="304" y="239"/>
                    </a:lnTo>
                    <a:lnTo>
                      <a:pt x="313" y="213"/>
                    </a:lnTo>
                    <a:lnTo>
                      <a:pt x="324" y="190"/>
                    </a:lnTo>
                    <a:lnTo>
                      <a:pt x="337" y="168"/>
                    </a:lnTo>
                    <a:lnTo>
                      <a:pt x="351" y="148"/>
                    </a:lnTo>
                    <a:lnTo>
                      <a:pt x="367" y="129"/>
                    </a:lnTo>
                    <a:lnTo>
                      <a:pt x="384" y="112"/>
                    </a:lnTo>
                    <a:lnTo>
                      <a:pt x="402" y="98"/>
                    </a:lnTo>
                    <a:lnTo>
                      <a:pt x="422" y="87"/>
                    </a:lnTo>
                    <a:lnTo>
                      <a:pt x="432" y="81"/>
                    </a:lnTo>
                    <a:lnTo>
                      <a:pt x="442" y="77"/>
                    </a:lnTo>
                    <a:lnTo>
                      <a:pt x="453" y="73"/>
                    </a:lnTo>
                    <a:lnTo>
                      <a:pt x="464" y="69"/>
                    </a:lnTo>
                    <a:lnTo>
                      <a:pt x="474" y="67"/>
                    </a:lnTo>
                    <a:lnTo>
                      <a:pt x="486" y="65"/>
                    </a:lnTo>
                    <a:lnTo>
                      <a:pt x="497" y="64"/>
                    </a:lnTo>
                    <a:lnTo>
                      <a:pt x="509" y="64"/>
                    </a:lnTo>
                    <a:lnTo>
                      <a:pt x="509" y="64"/>
                    </a:lnTo>
                    <a:close/>
                    <a:moveTo>
                      <a:pt x="731" y="636"/>
                    </a:moveTo>
                    <a:lnTo>
                      <a:pt x="731" y="636"/>
                    </a:lnTo>
                    <a:lnTo>
                      <a:pt x="725" y="637"/>
                    </a:lnTo>
                    <a:lnTo>
                      <a:pt x="719" y="639"/>
                    </a:lnTo>
                    <a:lnTo>
                      <a:pt x="714" y="641"/>
                    </a:lnTo>
                    <a:lnTo>
                      <a:pt x="709" y="645"/>
                    </a:lnTo>
                    <a:lnTo>
                      <a:pt x="705" y="650"/>
                    </a:lnTo>
                    <a:lnTo>
                      <a:pt x="702" y="655"/>
                    </a:lnTo>
                    <a:lnTo>
                      <a:pt x="700" y="662"/>
                    </a:lnTo>
                    <a:lnTo>
                      <a:pt x="700" y="668"/>
                    </a:lnTo>
                    <a:lnTo>
                      <a:pt x="700" y="668"/>
                    </a:lnTo>
                    <a:lnTo>
                      <a:pt x="700" y="674"/>
                    </a:lnTo>
                    <a:lnTo>
                      <a:pt x="702" y="680"/>
                    </a:lnTo>
                    <a:lnTo>
                      <a:pt x="705" y="685"/>
                    </a:lnTo>
                    <a:lnTo>
                      <a:pt x="709" y="691"/>
                    </a:lnTo>
                    <a:lnTo>
                      <a:pt x="714" y="694"/>
                    </a:lnTo>
                    <a:lnTo>
                      <a:pt x="719" y="697"/>
                    </a:lnTo>
                    <a:lnTo>
                      <a:pt x="725" y="699"/>
                    </a:lnTo>
                    <a:lnTo>
                      <a:pt x="731" y="700"/>
                    </a:lnTo>
                    <a:lnTo>
                      <a:pt x="731" y="700"/>
                    </a:lnTo>
                    <a:lnTo>
                      <a:pt x="754" y="701"/>
                    </a:lnTo>
                    <a:lnTo>
                      <a:pt x="776" y="705"/>
                    </a:lnTo>
                    <a:lnTo>
                      <a:pt x="797" y="710"/>
                    </a:lnTo>
                    <a:lnTo>
                      <a:pt x="818" y="717"/>
                    </a:lnTo>
                    <a:lnTo>
                      <a:pt x="837" y="727"/>
                    </a:lnTo>
                    <a:lnTo>
                      <a:pt x="855" y="738"/>
                    </a:lnTo>
                    <a:lnTo>
                      <a:pt x="872" y="751"/>
                    </a:lnTo>
                    <a:lnTo>
                      <a:pt x="888" y="765"/>
                    </a:lnTo>
                    <a:lnTo>
                      <a:pt x="903" y="781"/>
                    </a:lnTo>
                    <a:lnTo>
                      <a:pt x="915" y="798"/>
                    </a:lnTo>
                    <a:lnTo>
                      <a:pt x="927" y="816"/>
                    </a:lnTo>
                    <a:lnTo>
                      <a:pt x="937" y="835"/>
                    </a:lnTo>
                    <a:lnTo>
                      <a:pt x="944" y="856"/>
                    </a:lnTo>
                    <a:lnTo>
                      <a:pt x="950" y="877"/>
                    </a:lnTo>
                    <a:lnTo>
                      <a:pt x="953" y="900"/>
                    </a:lnTo>
                    <a:lnTo>
                      <a:pt x="954" y="922"/>
                    </a:lnTo>
                    <a:lnTo>
                      <a:pt x="954" y="922"/>
                    </a:lnTo>
                    <a:lnTo>
                      <a:pt x="953" y="929"/>
                    </a:lnTo>
                    <a:lnTo>
                      <a:pt x="952" y="935"/>
                    </a:lnTo>
                    <a:lnTo>
                      <a:pt x="949" y="941"/>
                    </a:lnTo>
                    <a:lnTo>
                      <a:pt x="944" y="945"/>
                    </a:lnTo>
                    <a:lnTo>
                      <a:pt x="940" y="949"/>
                    </a:lnTo>
                    <a:lnTo>
                      <a:pt x="935" y="951"/>
                    </a:lnTo>
                    <a:lnTo>
                      <a:pt x="928" y="953"/>
                    </a:lnTo>
                    <a:lnTo>
                      <a:pt x="922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89" y="953"/>
                    </a:lnTo>
                    <a:lnTo>
                      <a:pt x="83" y="951"/>
                    </a:lnTo>
                    <a:lnTo>
                      <a:pt x="77" y="949"/>
                    </a:lnTo>
                    <a:lnTo>
                      <a:pt x="73" y="945"/>
                    </a:lnTo>
                    <a:lnTo>
                      <a:pt x="69" y="941"/>
                    </a:lnTo>
                    <a:lnTo>
                      <a:pt x="65" y="935"/>
                    </a:lnTo>
                    <a:lnTo>
                      <a:pt x="64" y="929"/>
                    </a:lnTo>
                    <a:lnTo>
                      <a:pt x="63" y="922"/>
                    </a:lnTo>
                    <a:lnTo>
                      <a:pt x="63" y="922"/>
                    </a:lnTo>
                    <a:lnTo>
                      <a:pt x="64" y="900"/>
                    </a:lnTo>
                    <a:lnTo>
                      <a:pt x="68" y="877"/>
                    </a:lnTo>
                    <a:lnTo>
                      <a:pt x="73" y="856"/>
                    </a:lnTo>
                    <a:lnTo>
                      <a:pt x="81" y="835"/>
                    </a:lnTo>
                    <a:lnTo>
                      <a:pt x="90" y="816"/>
                    </a:lnTo>
                    <a:lnTo>
                      <a:pt x="101" y="798"/>
                    </a:lnTo>
                    <a:lnTo>
                      <a:pt x="114" y="781"/>
                    </a:lnTo>
                    <a:lnTo>
                      <a:pt x="129" y="765"/>
                    </a:lnTo>
                    <a:lnTo>
                      <a:pt x="145" y="751"/>
                    </a:lnTo>
                    <a:lnTo>
                      <a:pt x="162" y="738"/>
                    </a:lnTo>
                    <a:lnTo>
                      <a:pt x="180" y="727"/>
                    </a:lnTo>
                    <a:lnTo>
                      <a:pt x="200" y="717"/>
                    </a:lnTo>
                    <a:lnTo>
                      <a:pt x="220" y="710"/>
                    </a:lnTo>
                    <a:lnTo>
                      <a:pt x="241" y="705"/>
                    </a:lnTo>
                    <a:lnTo>
                      <a:pt x="263" y="701"/>
                    </a:lnTo>
                    <a:lnTo>
                      <a:pt x="285" y="700"/>
                    </a:lnTo>
                    <a:lnTo>
                      <a:pt x="285" y="700"/>
                    </a:lnTo>
                    <a:lnTo>
                      <a:pt x="292" y="699"/>
                    </a:lnTo>
                    <a:lnTo>
                      <a:pt x="298" y="697"/>
                    </a:lnTo>
                    <a:lnTo>
                      <a:pt x="304" y="694"/>
                    </a:lnTo>
                    <a:lnTo>
                      <a:pt x="308" y="691"/>
                    </a:lnTo>
                    <a:lnTo>
                      <a:pt x="312" y="685"/>
                    </a:lnTo>
                    <a:lnTo>
                      <a:pt x="315" y="680"/>
                    </a:lnTo>
                    <a:lnTo>
                      <a:pt x="318" y="674"/>
                    </a:lnTo>
                    <a:lnTo>
                      <a:pt x="318" y="668"/>
                    </a:lnTo>
                    <a:lnTo>
                      <a:pt x="318" y="668"/>
                    </a:lnTo>
                    <a:lnTo>
                      <a:pt x="318" y="662"/>
                    </a:lnTo>
                    <a:lnTo>
                      <a:pt x="315" y="655"/>
                    </a:lnTo>
                    <a:lnTo>
                      <a:pt x="312" y="650"/>
                    </a:lnTo>
                    <a:lnTo>
                      <a:pt x="308" y="645"/>
                    </a:lnTo>
                    <a:lnTo>
                      <a:pt x="304" y="641"/>
                    </a:lnTo>
                    <a:lnTo>
                      <a:pt x="298" y="639"/>
                    </a:lnTo>
                    <a:lnTo>
                      <a:pt x="292" y="637"/>
                    </a:lnTo>
                    <a:lnTo>
                      <a:pt x="285" y="636"/>
                    </a:lnTo>
                    <a:lnTo>
                      <a:pt x="285" y="636"/>
                    </a:lnTo>
                    <a:lnTo>
                      <a:pt x="271" y="637"/>
                    </a:lnTo>
                    <a:lnTo>
                      <a:pt x="256" y="638"/>
                    </a:lnTo>
                    <a:lnTo>
                      <a:pt x="243" y="639"/>
                    </a:lnTo>
                    <a:lnTo>
                      <a:pt x="229" y="642"/>
                    </a:lnTo>
                    <a:lnTo>
                      <a:pt x="215" y="645"/>
                    </a:lnTo>
                    <a:lnTo>
                      <a:pt x="201" y="649"/>
                    </a:lnTo>
                    <a:lnTo>
                      <a:pt x="188" y="653"/>
                    </a:lnTo>
                    <a:lnTo>
                      <a:pt x="175" y="658"/>
                    </a:lnTo>
                    <a:lnTo>
                      <a:pt x="162" y="665"/>
                    </a:lnTo>
                    <a:lnTo>
                      <a:pt x="149" y="670"/>
                    </a:lnTo>
                    <a:lnTo>
                      <a:pt x="137" y="678"/>
                    </a:lnTo>
                    <a:lnTo>
                      <a:pt x="126" y="685"/>
                    </a:lnTo>
                    <a:lnTo>
                      <a:pt x="115" y="693"/>
                    </a:lnTo>
                    <a:lnTo>
                      <a:pt x="104" y="701"/>
                    </a:lnTo>
                    <a:lnTo>
                      <a:pt x="93" y="711"/>
                    </a:lnTo>
                    <a:lnTo>
                      <a:pt x="84" y="720"/>
                    </a:lnTo>
                    <a:lnTo>
                      <a:pt x="74" y="730"/>
                    </a:lnTo>
                    <a:lnTo>
                      <a:pt x="65" y="740"/>
                    </a:lnTo>
                    <a:lnTo>
                      <a:pt x="57" y="751"/>
                    </a:lnTo>
                    <a:lnTo>
                      <a:pt x="48" y="762"/>
                    </a:lnTo>
                    <a:lnTo>
                      <a:pt x="41" y="774"/>
                    </a:lnTo>
                    <a:lnTo>
                      <a:pt x="34" y="786"/>
                    </a:lnTo>
                    <a:lnTo>
                      <a:pt x="28" y="798"/>
                    </a:lnTo>
                    <a:lnTo>
                      <a:pt x="23" y="811"/>
                    </a:lnTo>
                    <a:lnTo>
                      <a:pt x="17" y="824"/>
                    </a:lnTo>
                    <a:lnTo>
                      <a:pt x="13" y="838"/>
                    </a:lnTo>
                    <a:lnTo>
                      <a:pt x="9" y="850"/>
                    </a:lnTo>
                    <a:lnTo>
                      <a:pt x="5" y="864"/>
                    </a:lnTo>
                    <a:lnTo>
                      <a:pt x="3" y="878"/>
                    </a:lnTo>
                    <a:lnTo>
                      <a:pt x="1" y="893"/>
                    </a:lnTo>
                    <a:lnTo>
                      <a:pt x="0" y="907"/>
                    </a:lnTo>
                    <a:lnTo>
                      <a:pt x="0" y="922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2"/>
                    </a:lnTo>
                    <a:lnTo>
                      <a:pt x="4" y="950"/>
                    </a:lnTo>
                    <a:lnTo>
                      <a:pt x="8" y="960"/>
                    </a:lnTo>
                    <a:lnTo>
                      <a:pt x="11" y="967"/>
                    </a:lnTo>
                    <a:lnTo>
                      <a:pt x="16" y="976"/>
                    </a:lnTo>
                    <a:lnTo>
                      <a:pt x="21" y="983"/>
                    </a:lnTo>
                    <a:lnTo>
                      <a:pt x="28" y="990"/>
                    </a:lnTo>
                    <a:lnTo>
                      <a:pt x="34" y="996"/>
                    </a:lnTo>
                    <a:lnTo>
                      <a:pt x="42" y="1002"/>
                    </a:lnTo>
                    <a:lnTo>
                      <a:pt x="49" y="1006"/>
                    </a:lnTo>
                    <a:lnTo>
                      <a:pt x="58" y="1010"/>
                    </a:lnTo>
                    <a:lnTo>
                      <a:pt x="67" y="1014"/>
                    </a:lnTo>
                    <a:lnTo>
                      <a:pt x="76" y="1016"/>
                    </a:lnTo>
                    <a:lnTo>
                      <a:pt x="86" y="1017"/>
                    </a:lnTo>
                    <a:lnTo>
                      <a:pt x="96" y="1018"/>
                    </a:lnTo>
                    <a:lnTo>
                      <a:pt x="922" y="1018"/>
                    </a:lnTo>
                    <a:lnTo>
                      <a:pt x="922" y="1018"/>
                    </a:lnTo>
                    <a:lnTo>
                      <a:pt x="931" y="1017"/>
                    </a:lnTo>
                    <a:lnTo>
                      <a:pt x="941" y="1016"/>
                    </a:lnTo>
                    <a:lnTo>
                      <a:pt x="951" y="1014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2"/>
                    </a:lnTo>
                    <a:lnTo>
                      <a:pt x="983" y="996"/>
                    </a:lnTo>
                    <a:lnTo>
                      <a:pt x="989" y="990"/>
                    </a:lnTo>
                    <a:lnTo>
                      <a:pt x="996" y="983"/>
                    </a:lnTo>
                    <a:lnTo>
                      <a:pt x="1001" y="976"/>
                    </a:lnTo>
                    <a:lnTo>
                      <a:pt x="1006" y="967"/>
                    </a:lnTo>
                    <a:lnTo>
                      <a:pt x="1010" y="960"/>
                    </a:lnTo>
                    <a:lnTo>
                      <a:pt x="1013" y="950"/>
                    </a:lnTo>
                    <a:lnTo>
                      <a:pt x="1015" y="942"/>
                    </a:lnTo>
                    <a:lnTo>
                      <a:pt x="1017" y="932"/>
                    </a:lnTo>
                    <a:lnTo>
                      <a:pt x="1017" y="922"/>
                    </a:lnTo>
                    <a:lnTo>
                      <a:pt x="1017" y="922"/>
                    </a:lnTo>
                    <a:lnTo>
                      <a:pt x="1017" y="907"/>
                    </a:lnTo>
                    <a:lnTo>
                      <a:pt x="1016" y="893"/>
                    </a:lnTo>
                    <a:lnTo>
                      <a:pt x="1014" y="878"/>
                    </a:lnTo>
                    <a:lnTo>
                      <a:pt x="1012" y="864"/>
                    </a:lnTo>
                    <a:lnTo>
                      <a:pt x="1009" y="850"/>
                    </a:lnTo>
                    <a:lnTo>
                      <a:pt x="1004" y="838"/>
                    </a:lnTo>
                    <a:lnTo>
                      <a:pt x="1000" y="824"/>
                    </a:lnTo>
                    <a:lnTo>
                      <a:pt x="995" y="811"/>
                    </a:lnTo>
                    <a:lnTo>
                      <a:pt x="989" y="798"/>
                    </a:lnTo>
                    <a:lnTo>
                      <a:pt x="983" y="786"/>
                    </a:lnTo>
                    <a:lnTo>
                      <a:pt x="976" y="774"/>
                    </a:lnTo>
                    <a:lnTo>
                      <a:pt x="969" y="762"/>
                    </a:lnTo>
                    <a:lnTo>
                      <a:pt x="960" y="751"/>
                    </a:lnTo>
                    <a:lnTo>
                      <a:pt x="952" y="740"/>
                    </a:lnTo>
                    <a:lnTo>
                      <a:pt x="943" y="730"/>
                    </a:lnTo>
                    <a:lnTo>
                      <a:pt x="933" y="720"/>
                    </a:lnTo>
                    <a:lnTo>
                      <a:pt x="924" y="711"/>
                    </a:lnTo>
                    <a:lnTo>
                      <a:pt x="913" y="701"/>
                    </a:lnTo>
                    <a:lnTo>
                      <a:pt x="902" y="693"/>
                    </a:lnTo>
                    <a:lnTo>
                      <a:pt x="892" y="685"/>
                    </a:lnTo>
                    <a:lnTo>
                      <a:pt x="880" y="678"/>
                    </a:lnTo>
                    <a:lnTo>
                      <a:pt x="868" y="670"/>
                    </a:lnTo>
                    <a:lnTo>
                      <a:pt x="855" y="665"/>
                    </a:lnTo>
                    <a:lnTo>
                      <a:pt x="842" y="658"/>
                    </a:lnTo>
                    <a:lnTo>
                      <a:pt x="829" y="653"/>
                    </a:lnTo>
                    <a:lnTo>
                      <a:pt x="817" y="649"/>
                    </a:lnTo>
                    <a:lnTo>
                      <a:pt x="803" y="645"/>
                    </a:lnTo>
                    <a:lnTo>
                      <a:pt x="789" y="642"/>
                    </a:lnTo>
                    <a:lnTo>
                      <a:pt x="775" y="639"/>
                    </a:lnTo>
                    <a:lnTo>
                      <a:pt x="761" y="638"/>
                    </a:lnTo>
                    <a:lnTo>
                      <a:pt x="746" y="637"/>
                    </a:lnTo>
                    <a:lnTo>
                      <a:pt x="731" y="636"/>
                    </a:lnTo>
                    <a:lnTo>
                      <a:pt x="731" y="6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0B39B10-3FA9-444D-86A0-3CF197613198}"/>
                  </a:ext>
                </a:extLst>
              </p:cNvPr>
              <p:cNvSpPr/>
              <p:nvPr/>
            </p:nvSpPr>
            <p:spPr>
              <a:xfrm>
                <a:off x="3872696" y="3814164"/>
                <a:ext cx="9541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USER1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2217AF5-9FC1-AD44-87E3-540C55A6F7EF}"/>
              </a:ext>
            </a:extLst>
          </p:cNvPr>
          <p:cNvGrpSpPr/>
          <p:nvPr/>
        </p:nvGrpSpPr>
        <p:grpSpPr>
          <a:xfrm>
            <a:off x="6737350" y="2601961"/>
            <a:ext cx="2209800" cy="2209800"/>
            <a:chOff x="6737350" y="2506711"/>
            <a:chExt cx="2209800" cy="22098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1A88572-D756-CD40-B6C6-3F3950306F18}"/>
                </a:ext>
              </a:extLst>
            </p:cNvPr>
            <p:cNvSpPr/>
            <p:nvPr/>
          </p:nvSpPr>
          <p:spPr>
            <a:xfrm>
              <a:off x="6737350" y="2506711"/>
              <a:ext cx="2209800" cy="2209800"/>
            </a:xfrm>
            <a:prstGeom prst="ellipse">
              <a:avLst/>
            </a:prstGeom>
            <a:solidFill>
              <a:schemeClr val="bg1">
                <a:lumMod val="95000"/>
                <a:alpha val="75000"/>
              </a:schemeClr>
            </a:solidFill>
            <a:ln w="15875" cap="rnd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AE2172B5-E5F3-6E4D-95CE-C18219CEE34F}"/>
                </a:ext>
              </a:extLst>
            </p:cNvPr>
            <p:cNvGrpSpPr/>
            <p:nvPr/>
          </p:nvGrpSpPr>
          <p:grpSpPr>
            <a:xfrm>
              <a:off x="6988042" y="2757403"/>
              <a:ext cx="1708416" cy="1708416"/>
              <a:chOff x="6988042" y="2757403"/>
              <a:chExt cx="1708416" cy="170841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799A08-29B5-B341-AD38-5B292E6785AC}"/>
                  </a:ext>
                </a:extLst>
              </p:cNvPr>
              <p:cNvSpPr/>
              <p:nvPr/>
            </p:nvSpPr>
            <p:spPr>
              <a:xfrm>
                <a:off x="6988042" y="2757403"/>
                <a:ext cx="1708416" cy="1708416"/>
              </a:xfrm>
              <a:prstGeom prst="ellipse">
                <a:avLst/>
              </a:prstGeom>
              <a:solidFill>
                <a:srgbClr val="595959">
                  <a:alpha val="20000"/>
                </a:srgbClr>
              </a:solidFill>
              <a:ln w="57150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98">
                <a:extLst>
                  <a:ext uri="{FF2B5EF4-FFF2-40B4-BE49-F238E27FC236}">
                    <a16:creationId xmlns:a16="http://schemas.microsoft.com/office/drawing/2014/main" id="{AD1B23C1-9015-D445-963A-E7406D0737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2463" y="3061557"/>
                <a:ext cx="599574" cy="602524"/>
              </a:xfrm>
              <a:custGeom>
                <a:avLst/>
                <a:gdLst>
                  <a:gd name="T0" fmla="*/ 580 w 1017"/>
                  <a:gd name="T1" fmla="*/ 688 h 1018"/>
                  <a:gd name="T2" fmla="*/ 668 w 1017"/>
                  <a:gd name="T3" fmla="*/ 640 h 1018"/>
                  <a:gd name="T4" fmla="*/ 738 w 1017"/>
                  <a:gd name="T5" fmla="*/ 559 h 1018"/>
                  <a:gd name="T6" fmla="*/ 782 w 1017"/>
                  <a:gd name="T7" fmla="*/ 453 h 1018"/>
                  <a:gd name="T8" fmla="*/ 795 w 1017"/>
                  <a:gd name="T9" fmla="*/ 349 h 1018"/>
                  <a:gd name="T10" fmla="*/ 778 w 1017"/>
                  <a:gd name="T11" fmla="*/ 229 h 1018"/>
                  <a:gd name="T12" fmla="*/ 730 w 1017"/>
                  <a:gd name="T13" fmla="*/ 127 h 1018"/>
                  <a:gd name="T14" fmla="*/ 657 w 1017"/>
                  <a:gd name="T15" fmla="*/ 51 h 1018"/>
                  <a:gd name="T16" fmla="*/ 567 w 1017"/>
                  <a:gd name="T17" fmla="*/ 7 h 1018"/>
                  <a:gd name="T18" fmla="*/ 480 w 1017"/>
                  <a:gd name="T19" fmla="*/ 2 h 1018"/>
                  <a:gd name="T20" fmla="*/ 384 w 1017"/>
                  <a:gd name="T21" fmla="*/ 34 h 1018"/>
                  <a:gd name="T22" fmla="*/ 304 w 1017"/>
                  <a:gd name="T23" fmla="*/ 105 h 1018"/>
                  <a:gd name="T24" fmla="*/ 255 w 1017"/>
                  <a:gd name="T25" fmla="*/ 187 h 1018"/>
                  <a:gd name="T26" fmla="*/ 225 w 1017"/>
                  <a:gd name="T27" fmla="*/ 299 h 1018"/>
                  <a:gd name="T28" fmla="*/ 225 w 1017"/>
                  <a:gd name="T29" fmla="*/ 403 h 1018"/>
                  <a:gd name="T30" fmla="*/ 256 w 1017"/>
                  <a:gd name="T31" fmla="*/ 517 h 1018"/>
                  <a:gd name="T32" fmla="*/ 317 w 1017"/>
                  <a:gd name="T33" fmla="*/ 609 h 1018"/>
                  <a:gd name="T34" fmla="*/ 397 w 1017"/>
                  <a:gd name="T35" fmla="*/ 672 h 1018"/>
                  <a:gd name="T36" fmla="*/ 494 w 1017"/>
                  <a:gd name="T37" fmla="*/ 699 h 1018"/>
                  <a:gd name="T38" fmla="*/ 543 w 1017"/>
                  <a:gd name="T39" fmla="*/ 67 h 1018"/>
                  <a:gd name="T40" fmla="*/ 633 w 1017"/>
                  <a:gd name="T41" fmla="*/ 112 h 1018"/>
                  <a:gd name="T42" fmla="*/ 721 w 1017"/>
                  <a:gd name="T43" fmla="*/ 265 h 1018"/>
                  <a:gd name="T44" fmla="*/ 721 w 1017"/>
                  <a:gd name="T45" fmla="*/ 435 h 1018"/>
                  <a:gd name="T46" fmla="*/ 633 w 1017"/>
                  <a:gd name="T47" fmla="*/ 588 h 1018"/>
                  <a:gd name="T48" fmla="*/ 543 w 1017"/>
                  <a:gd name="T49" fmla="*/ 633 h 1018"/>
                  <a:gd name="T50" fmla="*/ 474 w 1017"/>
                  <a:gd name="T51" fmla="*/ 633 h 1018"/>
                  <a:gd name="T52" fmla="*/ 384 w 1017"/>
                  <a:gd name="T53" fmla="*/ 588 h 1018"/>
                  <a:gd name="T54" fmla="*/ 296 w 1017"/>
                  <a:gd name="T55" fmla="*/ 435 h 1018"/>
                  <a:gd name="T56" fmla="*/ 296 w 1017"/>
                  <a:gd name="T57" fmla="*/ 265 h 1018"/>
                  <a:gd name="T58" fmla="*/ 384 w 1017"/>
                  <a:gd name="T59" fmla="*/ 112 h 1018"/>
                  <a:gd name="T60" fmla="*/ 474 w 1017"/>
                  <a:gd name="T61" fmla="*/ 67 h 1018"/>
                  <a:gd name="T62" fmla="*/ 725 w 1017"/>
                  <a:gd name="T63" fmla="*/ 637 h 1018"/>
                  <a:gd name="T64" fmla="*/ 700 w 1017"/>
                  <a:gd name="T65" fmla="*/ 668 h 1018"/>
                  <a:gd name="T66" fmla="*/ 719 w 1017"/>
                  <a:gd name="T67" fmla="*/ 697 h 1018"/>
                  <a:gd name="T68" fmla="*/ 818 w 1017"/>
                  <a:gd name="T69" fmla="*/ 717 h 1018"/>
                  <a:gd name="T70" fmla="*/ 927 w 1017"/>
                  <a:gd name="T71" fmla="*/ 816 h 1018"/>
                  <a:gd name="T72" fmla="*/ 953 w 1017"/>
                  <a:gd name="T73" fmla="*/ 929 h 1018"/>
                  <a:gd name="T74" fmla="*/ 922 w 1017"/>
                  <a:gd name="T75" fmla="*/ 954 h 1018"/>
                  <a:gd name="T76" fmla="*/ 69 w 1017"/>
                  <a:gd name="T77" fmla="*/ 941 h 1018"/>
                  <a:gd name="T78" fmla="*/ 73 w 1017"/>
                  <a:gd name="T79" fmla="*/ 856 h 1018"/>
                  <a:gd name="T80" fmla="*/ 162 w 1017"/>
                  <a:gd name="T81" fmla="*/ 738 h 1018"/>
                  <a:gd name="T82" fmla="*/ 285 w 1017"/>
                  <a:gd name="T83" fmla="*/ 700 h 1018"/>
                  <a:gd name="T84" fmla="*/ 318 w 1017"/>
                  <a:gd name="T85" fmla="*/ 674 h 1018"/>
                  <a:gd name="T86" fmla="*/ 304 w 1017"/>
                  <a:gd name="T87" fmla="*/ 641 h 1018"/>
                  <a:gd name="T88" fmla="*/ 243 w 1017"/>
                  <a:gd name="T89" fmla="*/ 639 h 1018"/>
                  <a:gd name="T90" fmla="*/ 149 w 1017"/>
                  <a:gd name="T91" fmla="*/ 670 h 1018"/>
                  <a:gd name="T92" fmla="*/ 74 w 1017"/>
                  <a:gd name="T93" fmla="*/ 730 h 1018"/>
                  <a:gd name="T94" fmla="*/ 23 w 1017"/>
                  <a:gd name="T95" fmla="*/ 811 h 1018"/>
                  <a:gd name="T96" fmla="*/ 0 w 1017"/>
                  <a:gd name="T97" fmla="*/ 907 h 1018"/>
                  <a:gd name="T98" fmla="*/ 11 w 1017"/>
                  <a:gd name="T99" fmla="*/ 967 h 1018"/>
                  <a:gd name="T100" fmla="*/ 58 w 1017"/>
                  <a:gd name="T101" fmla="*/ 1010 h 1018"/>
                  <a:gd name="T102" fmla="*/ 931 w 1017"/>
                  <a:gd name="T103" fmla="*/ 1017 h 1018"/>
                  <a:gd name="T104" fmla="*/ 989 w 1017"/>
                  <a:gd name="T105" fmla="*/ 990 h 1018"/>
                  <a:gd name="T106" fmla="*/ 1017 w 1017"/>
                  <a:gd name="T107" fmla="*/ 932 h 1018"/>
                  <a:gd name="T108" fmla="*/ 1009 w 1017"/>
                  <a:gd name="T109" fmla="*/ 850 h 1018"/>
                  <a:gd name="T110" fmla="*/ 969 w 1017"/>
                  <a:gd name="T111" fmla="*/ 762 h 1018"/>
                  <a:gd name="T112" fmla="*/ 902 w 1017"/>
                  <a:gd name="T113" fmla="*/ 693 h 1018"/>
                  <a:gd name="T114" fmla="*/ 817 w 1017"/>
                  <a:gd name="T115" fmla="*/ 649 h 1018"/>
                  <a:gd name="T116" fmla="*/ 731 w 1017"/>
                  <a:gd name="T117" fmla="*/ 636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7" h="1018">
                    <a:moveTo>
                      <a:pt x="509" y="700"/>
                    </a:moveTo>
                    <a:lnTo>
                      <a:pt x="509" y="700"/>
                    </a:lnTo>
                    <a:lnTo>
                      <a:pt x="524" y="699"/>
                    </a:lnTo>
                    <a:lnTo>
                      <a:pt x="538" y="698"/>
                    </a:lnTo>
                    <a:lnTo>
                      <a:pt x="553" y="696"/>
                    </a:lnTo>
                    <a:lnTo>
                      <a:pt x="567" y="693"/>
                    </a:lnTo>
                    <a:lnTo>
                      <a:pt x="580" y="688"/>
                    </a:lnTo>
                    <a:lnTo>
                      <a:pt x="593" y="684"/>
                    </a:lnTo>
                    <a:lnTo>
                      <a:pt x="607" y="679"/>
                    </a:lnTo>
                    <a:lnTo>
                      <a:pt x="620" y="672"/>
                    </a:lnTo>
                    <a:lnTo>
                      <a:pt x="633" y="665"/>
                    </a:lnTo>
                    <a:lnTo>
                      <a:pt x="645" y="657"/>
                    </a:lnTo>
                    <a:lnTo>
                      <a:pt x="657" y="649"/>
                    </a:lnTo>
                    <a:lnTo>
                      <a:pt x="668" y="640"/>
                    </a:lnTo>
                    <a:lnTo>
                      <a:pt x="680" y="630"/>
                    </a:lnTo>
                    <a:lnTo>
                      <a:pt x="691" y="620"/>
                    </a:lnTo>
                    <a:lnTo>
                      <a:pt x="701" y="609"/>
                    </a:lnTo>
                    <a:lnTo>
                      <a:pt x="711" y="597"/>
                    </a:lnTo>
                    <a:lnTo>
                      <a:pt x="720" y="585"/>
                    </a:lnTo>
                    <a:lnTo>
                      <a:pt x="730" y="573"/>
                    </a:lnTo>
                    <a:lnTo>
                      <a:pt x="738" y="559"/>
                    </a:lnTo>
                    <a:lnTo>
                      <a:pt x="746" y="546"/>
                    </a:lnTo>
                    <a:lnTo>
                      <a:pt x="753" y="531"/>
                    </a:lnTo>
                    <a:lnTo>
                      <a:pt x="761" y="517"/>
                    </a:lnTo>
                    <a:lnTo>
                      <a:pt x="766" y="502"/>
                    </a:lnTo>
                    <a:lnTo>
                      <a:pt x="773" y="486"/>
                    </a:lnTo>
                    <a:lnTo>
                      <a:pt x="778" y="470"/>
                    </a:lnTo>
                    <a:lnTo>
                      <a:pt x="782" y="453"/>
                    </a:lnTo>
                    <a:lnTo>
                      <a:pt x="785" y="437"/>
                    </a:lnTo>
                    <a:lnTo>
                      <a:pt x="789" y="420"/>
                    </a:lnTo>
                    <a:lnTo>
                      <a:pt x="792" y="403"/>
                    </a:lnTo>
                    <a:lnTo>
                      <a:pt x="793" y="386"/>
                    </a:lnTo>
                    <a:lnTo>
                      <a:pt x="794" y="368"/>
                    </a:lnTo>
                    <a:lnTo>
                      <a:pt x="795" y="349"/>
                    </a:lnTo>
                    <a:lnTo>
                      <a:pt x="795" y="349"/>
                    </a:lnTo>
                    <a:lnTo>
                      <a:pt x="794" y="332"/>
                    </a:lnTo>
                    <a:lnTo>
                      <a:pt x="793" y="314"/>
                    </a:lnTo>
                    <a:lnTo>
                      <a:pt x="792" y="297"/>
                    </a:lnTo>
                    <a:lnTo>
                      <a:pt x="789" y="280"/>
                    </a:lnTo>
                    <a:lnTo>
                      <a:pt x="785" y="262"/>
                    </a:lnTo>
                    <a:lnTo>
                      <a:pt x="782" y="246"/>
                    </a:lnTo>
                    <a:lnTo>
                      <a:pt x="778" y="229"/>
                    </a:lnTo>
                    <a:lnTo>
                      <a:pt x="773" y="214"/>
                    </a:lnTo>
                    <a:lnTo>
                      <a:pt x="766" y="198"/>
                    </a:lnTo>
                    <a:lnTo>
                      <a:pt x="761" y="183"/>
                    </a:lnTo>
                    <a:lnTo>
                      <a:pt x="753" y="168"/>
                    </a:lnTo>
                    <a:lnTo>
                      <a:pt x="746" y="154"/>
                    </a:lnTo>
                    <a:lnTo>
                      <a:pt x="738" y="140"/>
                    </a:lnTo>
                    <a:lnTo>
                      <a:pt x="730" y="127"/>
                    </a:lnTo>
                    <a:lnTo>
                      <a:pt x="720" y="114"/>
                    </a:lnTo>
                    <a:lnTo>
                      <a:pt x="711" y="103"/>
                    </a:lnTo>
                    <a:lnTo>
                      <a:pt x="701" y="91"/>
                    </a:lnTo>
                    <a:lnTo>
                      <a:pt x="691" y="80"/>
                    </a:lnTo>
                    <a:lnTo>
                      <a:pt x="679" y="69"/>
                    </a:lnTo>
                    <a:lnTo>
                      <a:pt x="668" y="60"/>
                    </a:lnTo>
                    <a:lnTo>
                      <a:pt x="657" y="51"/>
                    </a:lnTo>
                    <a:lnTo>
                      <a:pt x="645" y="43"/>
                    </a:lnTo>
                    <a:lnTo>
                      <a:pt x="633" y="35"/>
                    </a:lnTo>
                    <a:lnTo>
                      <a:pt x="620" y="27"/>
                    </a:lnTo>
                    <a:lnTo>
                      <a:pt x="607" y="21"/>
                    </a:lnTo>
                    <a:lnTo>
                      <a:pt x="593" y="16"/>
                    </a:lnTo>
                    <a:lnTo>
                      <a:pt x="580" y="11"/>
                    </a:lnTo>
                    <a:lnTo>
                      <a:pt x="567" y="7"/>
                    </a:lnTo>
                    <a:lnTo>
                      <a:pt x="553" y="4"/>
                    </a:lnTo>
                    <a:lnTo>
                      <a:pt x="538" y="2"/>
                    </a:lnTo>
                    <a:lnTo>
                      <a:pt x="524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494" y="1"/>
                    </a:lnTo>
                    <a:lnTo>
                      <a:pt x="480" y="2"/>
                    </a:lnTo>
                    <a:lnTo>
                      <a:pt x="466" y="4"/>
                    </a:lnTo>
                    <a:lnTo>
                      <a:pt x="452" y="7"/>
                    </a:lnTo>
                    <a:lnTo>
                      <a:pt x="438" y="10"/>
                    </a:lnTo>
                    <a:lnTo>
                      <a:pt x="424" y="16"/>
                    </a:lnTo>
                    <a:lnTo>
                      <a:pt x="411" y="21"/>
                    </a:lnTo>
                    <a:lnTo>
                      <a:pt x="397" y="27"/>
                    </a:lnTo>
                    <a:lnTo>
                      <a:pt x="384" y="34"/>
                    </a:lnTo>
                    <a:lnTo>
                      <a:pt x="372" y="43"/>
                    </a:lnTo>
                    <a:lnTo>
                      <a:pt x="359" y="51"/>
                    </a:lnTo>
                    <a:lnTo>
                      <a:pt x="348" y="60"/>
                    </a:lnTo>
                    <a:lnTo>
                      <a:pt x="336" y="70"/>
                    </a:lnTo>
                    <a:lnTo>
                      <a:pt x="325" y="81"/>
                    </a:lnTo>
                    <a:lnTo>
                      <a:pt x="314" y="93"/>
                    </a:lnTo>
                    <a:lnTo>
                      <a:pt x="304" y="105"/>
                    </a:lnTo>
                    <a:lnTo>
                      <a:pt x="304" y="105"/>
                    </a:lnTo>
                    <a:lnTo>
                      <a:pt x="294" y="118"/>
                    </a:lnTo>
                    <a:lnTo>
                      <a:pt x="285" y="130"/>
                    </a:lnTo>
                    <a:lnTo>
                      <a:pt x="277" y="144"/>
                    </a:lnTo>
                    <a:lnTo>
                      <a:pt x="269" y="158"/>
                    </a:lnTo>
                    <a:lnTo>
                      <a:pt x="262" y="172"/>
                    </a:lnTo>
                    <a:lnTo>
                      <a:pt x="255" y="187"/>
                    </a:lnTo>
                    <a:lnTo>
                      <a:pt x="249" y="202"/>
                    </a:lnTo>
                    <a:lnTo>
                      <a:pt x="244" y="217"/>
                    </a:lnTo>
                    <a:lnTo>
                      <a:pt x="238" y="233"/>
                    </a:lnTo>
                    <a:lnTo>
                      <a:pt x="234" y="250"/>
                    </a:lnTo>
                    <a:lnTo>
                      <a:pt x="231" y="266"/>
                    </a:lnTo>
                    <a:lnTo>
                      <a:pt x="227" y="282"/>
                    </a:lnTo>
                    <a:lnTo>
                      <a:pt x="225" y="299"/>
                    </a:lnTo>
                    <a:lnTo>
                      <a:pt x="223" y="315"/>
                    </a:lnTo>
                    <a:lnTo>
                      <a:pt x="223" y="332"/>
                    </a:lnTo>
                    <a:lnTo>
                      <a:pt x="222" y="349"/>
                    </a:lnTo>
                    <a:lnTo>
                      <a:pt x="222" y="349"/>
                    </a:lnTo>
                    <a:lnTo>
                      <a:pt x="223" y="368"/>
                    </a:lnTo>
                    <a:lnTo>
                      <a:pt x="224" y="386"/>
                    </a:lnTo>
                    <a:lnTo>
                      <a:pt x="225" y="403"/>
                    </a:lnTo>
                    <a:lnTo>
                      <a:pt x="229" y="420"/>
                    </a:lnTo>
                    <a:lnTo>
                      <a:pt x="232" y="437"/>
                    </a:lnTo>
                    <a:lnTo>
                      <a:pt x="235" y="453"/>
                    </a:lnTo>
                    <a:lnTo>
                      <a:pt x="239" y="470"/>
                    </a:lnTo>
                    <a:lnTo>
                      <a:pt x="245" y="486"/>
                    </a:lnTo>
                    <a:lnTo>
                      <a:pt x="251" y="502"/>
                    </a:lnTo>
                    <a:lnTo>
                      <a:pt x="256" y="517"/>
                    </a:lnTo>
                    <a:lnTo>
                      <a:pt x="264" y="531"/>
                    </a:lnTo>
                    <a:lnTo>
                      <a:pt x="271" y="546"/>
                    </a:lnTo>
                    <a:lnTo>
                      <a:pt x="279" y="559"/>
                    </a:lnTo>
                    <a:lnTo>
                      <a:pt x="288" y="573"/>
                    </a:lnTo>
                    <a:lnTo>
                      <a:pt x="297" y="585"/>
                    </a:lnTo>
                    <a:lnTo>
                      <a:pt x="306" y="597"/>
                    </a:lnTo>
                    <a:lnTo>
                      <a:pt x="317" y="609"/>
                    </a:lnTo>
                    <a:lnTo>
                      <a:pt x="326" y="620"/>
                    </a:lnTo>
                    <a:lnTo>
                      <a:pt x="337" y="630"/>
                    </a:lnTo>
                    <a:lnTo>
                      <a:pt x="349" y="640"/>
                    </a:lnTo>
                    <a:lnTo>
                      <a:pt x="361" y="649"/>
                    </a:lnTo>
                    <a:lnTo>
                      <a:pt x="372" y="657"/>
                    </a:lnTo>
                    <a:lnTo>
                      <a:pt x="384" y="665"/>
                    </a:lnTo>
                    <a:lnTo>
                      <a:pt x="397" y="672"/>
                    </a:lnTo>
                    <a:lnTo>
                      <a:pt x="410" y="679"/>
                    </a:lnTo>
                    <a:lnTo>
                      <a:pt x="424" y="684"/>
                    </a:lnTo>
                    <a:lnTo>
                      <a:pt x="437" y="688"/>
                    </a:lnTo>
                    <a:lnTo>
                      <a:pt x="451" y="693"/>
                    </a:lnTo>
                    <a:lnTo>
                      <a:pt x="465" y="696"/>
                    </a:lnTo>
                    <a:lnTo>
                      <a:pt x="480" y="698"/>
                    </a:lnTo>
                    <a:lnTo>
                      <a:pt x="494" y="699"/>
                    </a:lnTo>
                    <a:lnTo>
                      <a:pt x="509" y="700"/>
                    </a:lnTo>
                    <a:lnTo>
                      <a:pt x="509" y="700"/>
                    </a:lnTo>
                    <a:close/>
                    <a:moveTo>
                      <a:pt x="509" y="64"/>
                    </a:moveTo>
                    <a:lnTo>
                      <a:pt x="509" y="64"/>
                    </a:lnTo>
                    <a:lnTo>
                      <a:pt x="520" y="64"/>
                    </a:lnTo>
                    <a:lnTo>
                      <a:pt x="531" y="65"/>
                    </a:lnTo>
                    <a:lnTo>
                      <a:pt x="543" y="67"/>
                    </a:lnTo>
                    <a:lnTo>
                      <a:pt x="554" y="69"/>
                    </a:lnTo>
                    <a:lnTo>
                      <a:pt x="564" y="73"/>
                    </a:lnTo>
                    <a:lnTo>
                      <a:pt x="575" y="77"/>
                    </a:lnTo>
                    <a:lnTo>
                      <a:pt x="585" y="81"/>
                    </a:lnTo>
                    <a:lnTo>
                      <a:pt x="596" y="87"/>
                    </a:lnTo>
                    <a:lnTo>
                      <a:pt x="615" y="98"/>
                    </a:lnTo>
                    <a:lnTo>
                      <a:pt x="633" y="112"/>
                    </a:lnTo>
                    <a:lnTo>
                      <a:pt x="650" y="129"/>
                    </a:lnTo>
                    <a:lnTo>
                      <a:pt x="666" y="148"/>
                    </a:lnTo>
                    <a:lnTo>
                      <a:pt x="680" y="168"/>
                    </a:lnTo>
                    <a:lnTo>
                      <a:pt x="693" y="190"/>
                    </a:lnTo>
                    <a:lnTo>
                      <a:pt x="704" y="213"/>
                    </a:lnTo>
                    <a:lnTo>
                      <a:pt x="714" y="239"/>
                    </a:lnTo>
                    <a:lnTo>
                      <a:pt x="721" y="265"/>
                    </a:lnTo>
                    <a:lnTo>
                      <a:pt x="726" y="293"/>
                    </a:lnTo>
                    <a:lnTo>
                      <a:pt x="730" y="320"/>
                    </a:lnTo>
                    <a:lnTo>
                      <a:pt x="731" y="349"/>
                    </a:lnTo>
                    <a:lnTo>
                      <a:pt x="731" y="349"/>
                    </a:lnTo>
                    <a:lnTo>
                      <a:pt x="730" y="379"/>
                    </a:lnTo>
                    <a:lnTo>
                      <a:pt x="726" y="407"/>
                    </a:lnTo>
                    <a:lnTo>
                      <a:pt x="721" y="435"/>
                    </a:lnTo>
                    <a:lnTo>
                      <a:pt x="714" y="461"/>
                    </a:lnTo>
                    <a:lnTo>
                      <a:pt x="704" y="486"/>
                    </a:lnTo>
                    <a:lnTo>
                      <a:pt x="693" y="509"/>
                    </a:lnTo>
                    <a:lnTo>
                      <a:pt x="680" y="532"/>
                    </a:lnTo>
                    <a:lnTo>
                      <a:pt x="666" y="552"/>
                    </a:lnTo>
                    <a:lnTo>
                      <a:pt x="650" y="570"/>
                    </a:lnTo>
                    <a:lnTo>
                      <a:pt x="633" y="588"/>
                    </a:lnTo>
                    <a:lnTo>
                      <a:pt x="615" y="602"/>
                    </a:lnTo>
                    <a:lnTo>
                      <a:pt x="596" y="613"/>
                    </a:lnTo>
                    <a:lnTo>
                      <a:pt x="585" y="619"/>
                    </a:lnTo>
                    <a:lnTo>
                      <a:pt x="575" y="623"/>
                    </a:lnTo>
                    <a:lnTo>
                      <a:pt x="564" y="627"/>
                    </a:lnTo>
                    <a:lnTo>
                      <a:pt x="554" y="630"/>
                    </a:lnTo>
                    <a:lnTo>
                      <a:pt x="543" y="633"/>
                    </a:lnTo>
                    <a:lnTo>
                      <a:pt x="531" y="635"/>
                    </a:lnTo>
                    <a:lnTo>
                      <a:pt x="520" y="636"/>
                    </a:lnTo>
                    <a:lnTo>
                      <a:pt x="509" y="636"/>
                    </a:lnTo>
                    <a:lnTo>
                      <a:pt x="509" y="636"/>
                    </a:lnTo>
                    <a:lnTo>
                      <a:pt x="497" y="636"/>
                    </a:lnTo>
                    <a:lnTo>
                      <a:pt x="486" y="635"/>
                    </a:lnTo>
                    <a:lnTo>
                      <a:pt x="474" y="633"/>
                    </a:lnTo>
                    <a:lnTo>
                      <a:pt x="464" y="630"/>
                    </a:lnTo>
                    <a:lnTo>
                      <a:pt x="453" y="627"/>
                    </a:lnTo>
                    <a:lnTo>
                      <a:pt x="442" y="623"/>
                    </a:lnTo>
                    <a:lnTo>
                      <a:pt x="432" y="619"/>
                    </a:lnTo>
                    <a:lnTo>
                      <a:pt x="422" y="613"/>
                    </a:lnTo>
                    <a:lnTo>
                      <a:pt x="402" y="602"/>
                    </a:lnTo>
                    <a:lnTo>
                      <a:pt x="384" y="588"/>
                    </a:lnTo>
                    <a:lnTo>
                      <a:pt x="367" y="570"/>
                    </a:lnTo>
                    <a:lnTo>
                      <a:pt x="351" y="552"/>
                    </a:lnTo>
                    <a:lnTo>
                      <a:pt x="337" y="532"/>
                    </a:lnTo>
                    <a:lnTo>
                      <a:pt x="324" y="509"/>
                    </a:lnTo>
                    <a:lnTo>
                      <a:pt x="313" y="486"/>
                    </a:lnTo>
                    <a:lnTo>
                      <a:pt x="304" y="461"/>
                    </a:lnTo>
                    <a:lnTo>
                      <a:pt x="296" y="435"/>
                    </a:lnTo>
                    <a:lnTo>
                      <a:pt x="291" y="407"/>
                    </a:lnTo>
                    <a:lnTo>
                      <a:pt x="288" y="379"/>
                    </a:lnTo>
                    <a:lnTo>
                      <a:pt x="285" y="349"/>
                    </a:lnTo>
                    <a:lnTo>
                      <a:pt x="285" y="349"/>
                    </a:lnTo>
                    <a:lnTo>
                      <a:pt x="288" y="320"/>
                    </a:lnTo>
                    <a:lnTo>
                      <a:pt x="291" y="293"/>
                    </a:lnTo>
                    <a:lnTo>
                      <a:pt x="296" y="265"/>
                    </a:lnTo>
                    <a:lnTo>
                      <a:pt x="304" y="239"/>
                    </a:lnTo>
                    <a:lnTo>
                      <a:pt x="313" y="213"/>
                    </a:lnTo>
                    <a:lnTo>
                      <a:pt x="324" y="190"/>
                    </a:lnTo>
                    <a:lnTo>
                      <a:pt x="337" y="168"/>
                    </a:lnTo>
                    <a:lnTo>
                      <a:pt x="351" y="148"/>
                    </a:lnTo>
                    <a:lnTo>
                      <a:pt x="367" y="129"/>
                    </a:lnTo>
                    <a:lnTo>
                      <a:pt x="384" y="112"/>
                    </a:lnTo>
                    <a:lnTo>
                      <a:pt x="402" y="98"/>
                    </a:lnTo>
                    <a:lnTo>
                      <a:pt x="422" y="87"/>
                    </a:lnTo>
                    <a:lnTo>
                      <a:pt x="432" y="81"/>
                    </a:lnTo>
                    <a:lnTo>
                      <a:pt x="442" y="77"/>
                    </a:lnTo>
                    <a:lnTo>
                      <a:pt x="453" y="73"/>
                    </a:lnTo>
                    <a:lnTo>
                      <a:pt x="464" y="69"/>
                    </a:lnTo>
                    <a:lnTo>
                      <a:pt x="474" y="67"/>
                    </a:lnTo>
                    <a:lnTo>
                      <a:pt x="486" y="65"/>
                    </a:lnTo>
                    <a:lnTo>
                      <a:pt x="497" y="64"/>
                    </a:lnTo>
                    <a:lnTo>
                      <a:pt x="509" y="64"/>
                    </a:lnTo>
                    <a:lnTo>
                      <a:pt x="509" y="64"/>
                    </a:lnTo>
                    <a:close/>
                    <a:moveTo>
                      <a:pt x="731" y="636"/>
                    </a:moveTo>
                    <a:lnTo>
                      <a:pt x="731" y="636"/>
                    </a:lnTo>
                    <a:lnTo>
                      <a:pt x="725" y="637"/>
                    </a:lnTo>
                    <a:lnTo>
                      <a:pt x="719" y="639"/>
                    </a:lnTo>
                    <a:lnTo>
                      <a:pt x="714" y="641"/>
                    </a:lnTo>
                    <a:lnTo>
                      <a:pt x="709" y="645"/>
                    </a:lnTo>
                    <a:lnTo>
                      <a:pt x="705" y="650"/>
                    </a:lnTo>
                    <a:lnTo>
                      <a:pt x="702" y="655"/>
                    </a:lnTo>
                    <a:lnTo>
                      <a:pt x="700" y="662"/>
                    </a:lnTo>
                    <a:lnTo>
                      <a:pt x="700" y="668"/>
                    </a:lnTo>
                    <a:lnTo>
                      <a:pt x="700" y="668"/>
                    </a:lnTo>
                    <a:lnTo>
                      <a:pt x="700" y="674"/>
                    </a:lnTo>
                    <a:lnTo>
                      <a:pt x="702" y="680"/>
                    </a:lnTo>
                    <a:lnTo>
                      <a:pt x="705" y="685"/>
                    </a:lnTo>
                    <a:lnTo>
                      <a:pt x="709" y="691"/>
                    </a:lnTo>
                    <a:lnTo>
                      <a:pt x="714" y="694"/>
                    </a:lnTo>
                    <a:lnTo>
                      <a:pt x="719" y="697"/>
                    </a:lnTo>
                    <a:lnTo>
                      <a:pt x="725" y="699"/>
                    </a:lnTo>
                    <a:lnTo>
                      <a:pt x="731" y="700"/>
                    </a:lnTo>
                    <a:lnTo>
                      <a:pt x="731" y="700"/>
                    </a:lnTo>
                    <a:lnTo>
                      <a:pt x="754" y="701"/>
                    </a:lnTo>
                    <a:lnTo>
                      <a:pt x="776" y="705"/>
                    </a:lnTo>
                    <a:lnTo>
                      <a:pt x="797" y="710"/>
                    </a:lnTo>
                    <a:lnTo>
                      <a:pt x="818" y="717"/>
                    </a:lnTo>
                    <a:lnTo>
                      <a:pt x="837" y="727"/>
                    </a:lnTo>
                    <a:lnTo>
                      <a:pt x="855" y="738"/>
                    </a:lnTo>
                    <a:lnTo>
                      <a:pt x="872" y="751"/>
                    </a:lnTo>
                    <a:lnTo>
                      <a:pt x="888" y="765"/>
                    </a:lnTo>
                    <a:lnTo>
                      <a:pt x="903" y="781"/>
                    </a:lnTo>
                    <a:lnTo>
                      <a:pt x="915" y="798"/>
                    </a:lnTo>
                    <a:lnTo>
                      <a:pt x="927" y="816"/>
                    </a:lnTo>
                    <a:lnTo>
                      <a:pt x="937" y="835"/>
                    </a:lnTo>
                    <a:lnTo>
                      <a:pt x="944" y="856"/>
                    </a:lnTo>
                    <a:lnTo>
                      <a:pt x="950" y="877"/>
                    </a:lnTo>
                    <a:lnTo>
                      <a:pt x="953" y="900"/>
                    </a:lnTo>
                    <a:lnTo>
                      <a:pt x="954" y="922"/>
                    </a:lnTo>
                    <a:lnTo>
                      <a:pt x="954" y="922"/>
                    </a:lnTo>
                    <a:lnTo>
                      <a:pt x="953" y="929"/>
                    </a:lnTo>
                    <a:lnTo>
                      <a:pt x="952" y="935"/>
                    </a:lnTo>
                    <a:lnTo>
                      <a:pt x="949" y="941"/>
                    </a:lnTo>
                    <a:lnTo>
                      <a:pt x="944" y="945"/>
                    </a:lnTo>
                    <a:lnTo>
                      <a:pt x="940" y="949"/>
                    </a:lnTo>
                    <a:lnTo>
                      <a:pt x="935" y="951"/>
                    </a:lnTo>
                    <a:lnTo>
                      <a:pt x="928" y="953"/>
                    </a:lnTo>
                    <a:lnTo>
                      <a:pt x="922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89" y="953"/>
                    </a:lnTo>
                    <a:lnTo>
                      <a:pt x="83" y="951"/>
                    </a:lnTo>
                    <a:lnTo>
                      <a:pt x="77" y="949"/>
                    </a:lnTo>
                    <a:lnTo>
                      <a:pt x="73" y="945"/>
                    </a:lnTo>
                    <a:lnTo>
                      <a:pt x="69" y="941"/>
                    </a:lnTo>
                    <a:lnTo>
                      <a:pt x="65" y="935"/>
                    </a:lnTo>
                    <a:lnTo>
                      <a:pt x="64" y="929"/>
                    </a:lnTo>
                    <a:lnTo>
                      <a:pt x="63" y="922"/>
                    </a:lnTo>
                    <a:lnTo>
                      <a:pt x="63" y="922"/>
                    </a:lnTo>
                    <a:lnTo>
                      <a:pt x="64" y="900"/>
                    </a:lnTo>
                    <a:lnTo>
                      <a:pt x="68" y="877"/>
                    </a:lnTo>
                    <a:lnTo>
                      <a:pt x="73" y="856"/>
                    </a:lnTo>
                    <a:lnTo>
                      <a:pt x="81" y="835"/>
                    </a:lnTo>
                    <a:lnTo>
                      <a:pt x="90" y="816"/>
                    </a:lnTo>
                    <a:lnTo>
                      <a:pt x="101" y="798"/>
                    </a:lnTo>
                    <a:lnTo>
                      <a:pt x="114" y="781"/>
                    </a:lnTo>
                    <a:lnTo>
                      <a:pt x="129" y="765"/>
                    </a:lnTo>
                    <a:lnTo>
                      <a:pt x="145" y="751"/>
                    </a:lnTo>
                    <a:lnTo>
                      <a:pt x="162" y="738"/>
                    </a:lnTo>
                    <a:lnTo>
                      <a:pt x="180" y="727"/>
                    </a:lnTo>
                    <a:lnTo>
                      <a:pt x="200" y="717"/>
                    </a:lnTo>
                    <a:lnTo>
                      <a:pt x="220" y="710"/>
                    </a:lnTo>
                    <a:lnTo>
                      <a:pt x="241" y="705"/>
                    </a:lnTo>
                    <a:lnTo>
                      <a:pt x="263" y="701"/>
                    </a:lnTo>
                    <a:lnTo>
                      <a:pt x="285" y="700"/>
                    </a:lnTo>
                    <a:lnTo>
                      <a:pt x="285" y="700"/>
                    </a:lnTo>
                    <a:lnTo>
                      <a:pt x="292" y="699"/>
                    </a:lnTo>
                    <a:lnTo>
                      <a:pt x="298" y="697"/>
                    </a:lnTo>
                    <a:lnTo>
                      <a:pt x="304" y="694"/>
                    </a:lnTo>
                    <a:lnTo>
                      <a:pt x="308" y="691"/>
                    </a:lnTo>
                    <a:lnTo>
                      <a:pt x="312" y="685"/>
                    </a:lnTo>
                    <a:lnTo>
                      <a:pt x="315" y="680"/>
                    </a:lnTo>
                    <a:lnTo>
                      <a:pt x="318" y="674"/>
                    </a:lnTo>
                    <a:lnTo>
                      <a:pt x="318" y="668"/>
                    </a:lnTo>
                    <a:lnTo>
                      <a:pt x="318" y="668"/>
                    </a:lnTo>
                    <a:lnTo>
                      <a:pt x="318" y="662"/>
                    </a:lnTo>
                    <a:lnTo>
                      <a:pt x="315" y="655"/>
                    </a:lnTo>
                    <a:lnTo>
                      <a:pt x="312" y="650"/>
                    </a:lnTo>
                    <a:lnTo>
                      <a:pt x="308" y="645"/>
                    </a:lnTo>
                    <a:lnTo>
                      <a:pt x="304" y="641"/>
                    </a:lnTo>
                    <a:lnTo>
                      <a:pt x="298" y="639"/>
                    </a:lnTo>
                    <a:lnTo>
                      <a:pt x="292" y="637"/>
                    </a:lnTo>
                    <a:lnTo>
                      <a:pt x="285" y="636"/>
                    </a:lnTo>
                    <a:lnTo>
                      <a:pt x="285" y="636"/>
                    </a:lnTo>
                    <a:lnTo>
                      <a:pt x="271" y="637"/>
                    </a:lnTo>
                    <a:lnTo>
                      <a:pt x="256" y="638"/>
                    </a:lnTo>
                    <a:lnTo>
                      <a:pt x="243" y="639"/>
                    </a:lnTo>
                    <a:lnTo>
                      <a:pt x="229" y="642"/>
                    </a:lnTo>
                    <a:lnTo>
                      <a:pt x="215" y="645"/>
                    </a:lnTo>
                    <a:lnTo>
                      <a:pt x="201" y="649"/>
                    </a:lnTo>
                    <a:lnTo>
                      <a:pt x="188" y="653"/>
                    </a:lnTo>
                    <a:lnTo>
                      <a:pt x="175" y="658"/>
                    </a:lnTo>
                    <a:lnTo>
                      <a:pt x="162" y="665"/>
                    </a:lnTo>
                    <a:lnTo>
                      <a:pt x="149" y="670"/>
                    </a:lnTo>
                    <a:lnTo>
                      <a:pt x="137" y="678"/>
                    </a:lnTo>
                    <a:lnTo>
                      <a:pt x="126" y="685"/>
                    </a:lnTo>
                    <a:lnTo>
                      <a:pt x="115" y="693"/>
                    </a:lnTo>
                    <a:lnTo>
                      <a:pt x="104" y="701"/>
                    </a:lnTo>
                    <a:lnTo>
                      <a:pt x="93" y="711"/>
                    </a:lnTo>
                    <a:lnTo>
                      <a:pt x="84" y="720"/>
                    </a:lnTo>
                    <a:lnTo>
                      <a:pt x="74" y="730"/>
                    </a:lnTo>
                    <a:lnTo>
                      <a:pt x="65" y="740"/>
                    </a:lnTo>
                    <a:lnTo>
                      <a:pt x="57" y="751"/>
                    </a:lnTo>
                    <a:lnTo>
                      <a:pt x="48" y="762"/>
                    </a:lnTo>
                    <a:lnTo>
                      <a:pt x="41" y="774"/>
                    </a:lnTo>
                    <a:lnTo>
                      <a:pt x="34" y="786"/>
                    </a:lnTo>
                    <a:lnTo>
                      <a:pt x="28" y="798"/>
                    </a:lnTo>
                    <a:lnTo>
                      <a:pt x="23" y="811"/>
                    </a:lnTo>
                    <a:lnTo>
                      <a:pt x="17" y="824"/>
                    </a:lnTo>
                    <a:lnTo>
                      <a:pt x="13" y="838"/>
                    </a:lnTo>
                    <a:lnTo>
                      <a:pt x="9" y="850"/>
                    </a:lnTo>
                    <a:lnTo>
                      <a:pt x="5" y="864"/>
                    </a:lnTo>
                    <a:lnTo>
                      <a:pt x="3" y="878"/>
                    </a:lnTo>
                    <a:lnTo>
                      <a:pt x="1" y="893"/>
                    </a:lnTo>
                    <a:lnTo>
                      <a:pt x="0" y="907"/>
                    </a:lnTo>
                    <a:lnTo>
                      <a:pt x="0" y="922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2"/>
                    </a:lnTo>
                    <a:lnTo>
                      <a:pt x="4" y="950"/>
                    </a:lnTo>
                    <a:lnTo>
                      <a:pt x="8" y="960"/>
                    </a:lnTo>
                    <a:lnTo>
                      <a:pt x="11" y="967"/>
                    </a:lnTo>
                    <a:lnTo>
                      <a:pt x="16" y="976"/>
                    </a:lnTo>
                    <a:lnTo>
                      <a:pt x="21" y="983"/>
                    </a:lnTo>
                    <a:lnTo>
                      <a:pt x="28" y="990"/>
                    </a:lnTo>
                    <a:lnTo>
                      <a:pt x="34" y="996"/>
                    </a:lnTo>
                    <a:lnTo>
                      <a:pt x="42" y="1002"/>
                    </a:lnTo>
                    <a:lnTo>
                      <a:pt x="49" y="1006"/>
                    </a:lnTo>
                    <a:lnTo>
                      <a:pt x="58" y="1010"/>
                    </a:lnTo>
                    <a:lnTo>
                      <a:pt x="67" y="1014"/>
                    </a:lnTo>
                    <a:lnTo>
                      <a:pt x="76" y="1016"/>
                    </a:lnTo>
                    <a:lnTo>
                      <a:pt x="86" y="1017"/>
                    </a:lnTo>
                    <a:lnTo>
                      <a:pt x="96" y="1018"/>
                    </a:lnTo>
                    <a:lnTo>
                      <a:pt x="922" y="1018"/>
                    </a:lnTo>
                    <a:lnTo>
                      <a:pt x="922" y="1018"/>
                    </a:lnTo>
                    <a:lnTo>
                      <a:pt x="931" y="1017"/>
                    </a:lnTo>
                    <a:lnTo>
                      <a:pt x="941" y="1016"/>
                    </a:lnTo>
                    <a:lnTo>
                      <a:pt x="951" y="1014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2"/>
                    </a:lnTo>
                    <a:lnTo>
                      <a:pt x="983" y="996"/>
                    </a:lnTo>
                    <a:lnTo>
                      <a:pt x="989" y="990"/>
                    </a:lnTo>
                    <a:lnTo>
                      <a:pt x="996" y="983"/>
                    </a:lnTo>
                    <a:lnTo>
                      <a:pt x="1001" y="976"/>
                    </a:lnTo>
                    <a:lnTo>
                      <a:pt x="1006" y="967"/>
                    </a:lnTo>
                    <a:lnTo>
                      <a:pt x="1010" y="960"/>
                    </a:lnTo>
                    <a:lnTo>
                      <a:pt x="1013" y="950"/>
                    </a:lnTo>
                    <a:lnTo>
                      <a:pt x="1015" y="942"/>
                    </a:lnTo>
                    <a:lnTo>
                      <a:pt x="1017" y="932"/>
                    </a:lnTo>
                    <a:lnTo>
                      <a:pt x="1017" y="922"/>
                    </a:lnTo>
                    <a:lnTo>
                      <a:pt x="1017" y="922"/>
                    </a:lnTo>
                    <a:lnTo>
                      <a:pt x="1017" y="907"/>
                    </a:lnTo>
                    <a:lnTo>
                      <a:pt x="1016" y="893"/>
                    </a:lnTo>
                    <a:lnTo>
                      <a:pt x="1014" y="878"/>
                    </a:lnTo>
                    <a:lnTo>
                      <a:pt x="1012" y="864"/>
                    </a:lnTo>
                    <a:lnTo>
                      <a:pt x="1009" y="850"/>
                    </a:lnTo>
                    <a:lnTo>
                      <a:pt x="1004" y="838"/>
                    </a:lnTo>
                    <a:lnTo>
                      <a:pt x="1000" y="824"/>
                    </a:lnTo>
                    <a:lnTo>
                      <a:pt x="995" y="811"/>
                    </a:lnTo>
                    <a:lnTo>
                      <a:pt x="989" y="798"/>
                    </a:lnTo>
                    <a:lnTo>
                      <a:pt x="983" y="786"/>
                    </a:lnTo>
                    <a:lnTo>
                      <a:pt x="976" y="774"/>
                    </a:lnTo>
                    <a:lnTo>
                      <a:pt x="969" y="762"/>
                    </a:lnTo>
                    <a:lnTo>
                      <a:pt x="960" y="751"/>
                    </a:lnTo>
                    <a:lnTo>
                      <a:pt x="952" y="740"/>
                    </a:lnTo>
                    <a:lnTo>
                      <a:pt x="943" y="730"/>
                    </a:lnTo>
                    <a:lnTo>
                      <a:pt x="933" y="720"/>
                    </a:lnTo>
                    <a:lnTo>
                      <a:pt x="924" y="711"/>
                    </a:lnTo>
                    <a:lnTo>
                      <a:pt x="913" y="701"/>
                    </a:lnTo>
                    <a:lnTo>
                      <a:pt x="902" y="693"/>
                    </a:lnTo>
                    <a:lnTo>
                      <a:pt x="892" y="685"/>
                    </a:lnTo>
                    <a:lnTo>
                      <a:pt x="880" y="678"/>
                    </a:lnTo>
                    <a:lnTo>
                      <a:pt x="868" y="670"/>
                    </a:lnTo>
                    <a:lnTo>
                      <a:pt x="855" y="665"/>
                    </a:lnTo>
                    <a:lnTo>
                      <a:pt x="842" y="658"/>
                    </a:lnTo>
                    <a:lnTo>
                      <a:pt x="829" y="653"/>
                    </a:lnTo>
                    <a:lnTo>
                      <a:pt x="817" y="649"/>
                    </a:lnTo>
                    <a:lnTo>
                      <a:pt x="803" y="645"/>
                    </a:lnTo>
                    <a:lnTo>
                      <a:pt x="789" y="642"/>
                    </a:lnTo>
                    <a:lnTo>
                      <a:pt x="775" y="639"/>
                    </a:lnTo>
                    <a:lnTo>
                      <a:pt x="761" y="638"/>
                    </a:lnTo>
                    <a:lnTo>
                      <a:pt x="746" y="637"/>
                    </a:lnTo>
                    <a:lnTo>
                      <a:pt x="731" y="636"/>
                    </a:lnTo>
                    <a:lnTo>
                      <a:pt x="731" y="6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B1D2E39-D3A6-F440-A536-4674E83936AD}"/>
                  </a:ext>
                </a:extLst>
              </p:cNvPr>
              <p:cNvSpPr/>
              <p:nvPr/>
            </p:nvSpPr>
            <p:spPr>
              <a:xfrm>
                <a:off x="7390644" y="3783569"/>
                <a:ext cx="9541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USER2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3CD7AB6-55F9-6E43-9687-A4BEC6F82308}"/>
              </a:ext>
            </a:extLst>
          </p:cNvPr>
          <p:cNvGrpSpPr/>
          <p:nvPr/>
        </p:nvGrpSpPr>
        <p:grpSpPr>
          <a:xfrm>
            <a:off x="1705017" y="2784225"/>
            <a:ext cx="978373" cy="978373"/>
            <a:chOff x="1718140" y="3122424"/>
            <a:chExt cx="978373" cy="978373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F0AA2F8-6C6A-9A4F-8FD8-5485A27A0BB7}"/>
                </a:ext>
              </a:extLst>
            </p:cNvPr>
            <p:cNvSpPr/>
            <p:nvPr/>
          </p:nvSpPr>
          <p:spPr>
            <a:xfrm flipH="1">
              <a:off x="1718140" y="3122424"/>
              <a:ext cx="978373" cy="9783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2F110431-FD65-0A45-98BA-F675D3AF91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6195" y="3450479"/>
              <a:ext cx="322263" cy="322263"/>
            </a:xfrm>
            <a:custGeom>
              <a:avLst/>
              <a:gdLst>
                <a:gd name="T0" fmla="*/ 77 w 1019"/>
                <a:gd name="T1" fmla="*/ 1 h 1017"/>
                <a:gd name="T2" fmla="*/ 35 w 1019"/>
                <a:gd name="T3" fmla="*/ 21 h 1017"/>
                <a:gd name="T4" fmla="*/ 8 w 1019"/>
                <a:gd name="T5" fmla="*/ 58 h 1017"/>
                <a:gd name="T6" fmla="*/ 0 w 1019"/>
                <a:gd name="T7" fmla="*/ 921 h 1017"/>
                <a:gd name="T8" fmla="*/ 8 w 1019"/>
                <a:gd name="T9" fmla="*/ 959 h 1017"/>
                <a:gd name="T10" fmla="*/ 35 w 1019"/>
                <a:gd name="T11" fmla="*/ 995 h 1017"/>
                <a:gd name="T12" fmla="*/ 77 w 1019"/>
                <a:gd name="T13" fmla="*/ 1015 h 1017"/>
                <a:gd name="T14" fmla="*/ 933 w 1019"/>
                <a:gd name="T15" fmla="*/ 1017 h 1017"/>
                <a:gd name="T16" fmla="*/ 976 w 1019"/>
                <a:gd name="T17" fmla="*/ 1001 h 1017"/>
                <a:gd name="T18" fmla="*/ 1007 w 1019"/>
                <a:gd name="T19" fmla="*/ 967 h 1017"/>
                <a:gd name="T20" fmla="*/ 1019 w 1019"/>
                <a:gd name="T21" fmla="*/ 921 h 1017"/>
                <a:gd name="T22" fmla="*/ 1014 w 1019"/>
                <a:gd name="T23" fmla="*/ 66 h 1017"/>
                <a:gd name="T24" fmla="*/ 991 w 1019"/>
                <a:gd name="T25" fmla="*/ 27 h 1017"/>
                <a:gd name="T26" fmla="*/ 951 w 1019"/>
                <a:gd name="T27" fmla="*/ 4 h 1017"/>
                <a:gd name="T28" fmla="*/ 954 w 1019"/>
                <a:gd name="T29" fmla="*/ 921 h 1017"/>
                <a:gd name="T30" fmla="*/ 946 w 1019"/>
                <a:gd name="T31" fmla="*/ 944 h 1017"/>
                <a:gd name="T32" fmla="*/ 96 w 1019"/>
                <a:gd name="T33" fmla="*/ 953 h 1017"/>
                <a:gd name="T34" fmla="*/ 73 w 1019"/>
                <a:gd name="T35" fmla="*/ 944 h 1017"/>
                <a:gd name="T36" fmla="*/ 64 w 1019"/>
                <a:gd name="T37" fmla="*/ 94 h 1017"/>
                <a:gd name="T38" fmla="*/ 73 w 1019"/>
                <a:gd name="T39" fmla="*/ 73 h 1017"/>
                <a:gd name="T40" fmla="*/ 923 w 1019"/>
                <a:gd name="T41" fmla="*/ 63 h 1017"/>
                <a:gd name="T42" fmla="*/ 946 w 1019"/>
                <a:gd name="T43" fmla="*/ 73 h 1017"/>
                <a:gd name="T44" fmla="*/ 954 w 1019"/>
                <a:gd name="T45" fmla="*/ 921 h 1017"/>
                <a:gd name="T46" fmla="*/ 179 w 1019"/>
                <a:gd name="T47" fmla="*/ 127 h 1017"/>
                <a:gd name="T48" fmla="*/ 132 w 1019"/>
                <a:gd name="T49" fmla="*/ 165 h 1017"/>
                <a:gd name="T50" fmla="*/ 128 w 1019"/>
                <a:gd name="T51" fmla="*/ 317 h 1017"/>
                <a:gd name="T52" fmla="*/ 146 w 1019"/>
                <a:gd name="T53" fmla="*/ 362 h 1017"/>
                <a:gd name="T54" fmla="*/ 191 w 1019"/>
                <a:gd name="T55" fmla="*/ 380 h 1017"/>
                <a:gd name="T56" fmla="*/ 852 w 1019"/>
                <a:gd name="T57" fmla="*/ 376 h 1017"/>
                <a:gd name="T58" fmla="*/ 890 w 1019"/>
                <a:gd name="T59" fmla="*/ 330 h 1017"/>
                <a:gd name="T60" fmla="*/ 891 w 1019"/>
                <a:gd name="T61" fmla="*/ 183 h 1017"/>
                <a:gd name="T62" fmla="*/ 863 w 1019"/>
                <a:gd name="T63" fmla="*/ 137 h 1017"/>
                <a:gd name="T64" fmla="*/ 828 w 1019"/>
                <a:gd name="T65" fmla="*/ 126 h 1017"/>
                <a:gd name="T66" fmla="*/ 191 w 1019"/>
                <a:gd name="T67" fmla="*/ 317 h 1017"/>
                <a:gd name="T68" fmla="*/ 179 w 1019"/>
                <a:gd name="T69" fmla="*/ 446 h 1017"/>
                <a:gd name="T70" fmla="*/ 132 w 1019"/>
                <a:gd name="T71" fmla="*/ 483 h 1017"/>
                <a:gd name="T72" fmla="*/ 128 w 1019"/>
                <a:gd name="T73" fmla="*/ 826 h 1017"/>
                <a:gd name="T74" fmla="*/ 146 w 1019"/>
                <a:gd name="T75" fmla="*/ 871 h 1017"/>
                <a:gd name="T76" fmla="*/ 191 w 1019"/>
                <a:gd name="T77" fmla="*/ 890 h 1017"/>
                <a:gd name="T78" fmla="*/ 344 w 1019"/>
                <a:gd name="T79" fmla="*/ 885 h 1017"/>
                <a:gd name="T80" fmla="*/ 381 w 1019"/>
                <a:gd name="T81" fmla="*/ 839 h 1017"/>
                <a:gd name="T82" fmla="*/ 382 w 1019"/>
                <a:gd name="T83" fmla="*/ 502 h 1017"/>
                <a:gd name="T84" fmla="*/ 355 w 1019"/>
                <a:gd name="T85" fmla="*/ 456 h 1017"/>
                <a:gd name="T86" fmla="*/ 319 w 1019"/>
                <a:gd name="T87" fmla="*/ 445 h 1017"/>
                <a:gd name="T88" fmla="*/ 191 w 1019"/>
                <a:gd name="T89" fmla="*/ 826 h 1017"/>
                <a:gd name="T90" fmla="*/ 496 w 1019"/>
                <a:gd name="T91" fmla="*/ 446 h 1017"/>
                <a:gd name="T92" fmla="*/ 451 w 1019"/>
                <a:gd name="T93" fmla="*/ 483 h 1017"/>
                <a:gd name="T94" fmla="*/ 446 w 1019"/>
                <a:gd name="T95" fmla="*/ 826 h 1017"/>
                <a:gd name="T96" fmla="*/ 464 w 1019"/>
                <a:gd name="T97" fmla="*/ 871 h 1017"/>
                <a:gd name="T98" fmla="*/ 509 w 1019"/>
                <a:gd name="T99" fmla="*/ 890 h 1017"/>
                <a:gd name="T100" fmla="*/ 852 w 1019"/>
                <a:gd name="T101" fmla="*/ 885 h 1017"/>
                <a:gd name="T102" fmla="*/ 890 w 1019"/>
                <a:gd name="T103" fmla="*/ 839 h 1017"/>
                <a:gd name="T104" fmla="*/ 891 w 1019"/>
                <a:gd name="T105" fmla="*/ 502 h 1017"/>
                <a:gd name="T106" fmla="*/ 863 w 1019"/>
                <a:gd name="T107" fmla="*/ 456 h 1017"/>
                <a:gd name="T108" fmla="*/ 828 w 1019"/>
                <a:gd name="T109" fmla="*/ 445 h 1017"/>
                <a:gd name="T110" fmla="*/ 509 w 1019"/>
                <a:gd name="T111" fmla="*/ 82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9" h="1017">
                  <a:moveTo>
                    <a:pt x="923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7" y="1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0"/>
                  </a:lnTo>
                  <a:lnTo>
                    <a:pt x="42" y="16"/>
                  </a:lnTo>
                  <a:lnTo>
                    <a:pt x="35" y="21"/>
                  </a:lnTo>
                  <a:lnTo>
                    <a:pt x="28" y="27"/>
                  </a:lnTo>
                  <a:lnTo>
                    <a:pt x="22" y="34"/>
                  </a:lnTo>
                  <a:lnTo>
                    <a:pt x="17" y="41"/>
                  </a:lnTo>
                  <a:lnTo>
                    <a:pt x="12" y="49"/>
                  </a:lnTo>
                  <a:lnTo>
                    <a:pt x="8" y="58"/>
                  </a:lnTo>
                  <a:lnTo>
                    <a:pt x="5" y="66"/>
                  </a:lnTo>
                  <a:lnTo>
                    <a:pt x="3" y="76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2" y="931"/>
                  </a:lnTo>
                  <a:lnTo>
                    <a:pt x="3" y="941"/>
                  </a:lnTo>
                  <a:lnTo>
                    <a:pt x="5" y="950"/>
                  </a:lnTo>
                  <a:lnTo>
                    <a:pt x="8" y="959"/>
                  </a:lnTo>
                  <a:lnTo>
                    <a:pt x="12" y="967"/>
                  </a:lnTo>
                  <a:lnTo>
                    <a:pt x="17" y="975"/>
                  </a:lnTo>
                  <a:lnTo>
                    <a:pt x="22" y="982"/>
                  </a:lnTo>
                  <a:lnTo>
                    <a:pt x="28" y="989"/>
                  </a:lnTo>
                  <a:lnTo>
                    <a:pt x="35" y="995"/>
                  </a:lnTo>
                  <a:lnTo>
                    <a:pt x="42" y="1001"/>
                  </a:lnTo>
                  <a:lnTo>
                    <a:pt x="51" y="1005"/>
                  </a:lnTo>
                  <a:lnTo>
                    <a:pt x="58" y="1009"/>
                  </a:lnTo>
                  <a:lnTo>
                    <a:pt x="68" y="1012"/>
                  </a:lnTo>
                  <a:lnTo>
                    <a:pt x="77" y="1015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3" y="1017"/>
                  </a:lnTo>
                  <a:lnTo>
                    <a:pt x="943" y="1015"/>
                  </a:lnTo>
                  <a:lnTo>
                    <a:pt x="951" y="1012"/>
                  </a:lnTo>
                  <a:lnTo>
                    <a:pt x="960" y="1009"/>
                  </a:lnTo>
                  <a:lnTo>
                    <a:pt x="968" y="1005"/>
                  </a:lnTo>
                  <a:lnTo>
                    <a:pt x="976" y="1001"/>
                  </a:lnTo>
                  <a:lnTo>
                    <a:pt x="983" y="995"/>
                  </a:lnTo>
                  <a:lnTo>
                    <a:pt x="991" y="989"/>
                  </a:lnTo>
                  <a:lnTo>
                    <a:pt x="996" y="982"/>
                  </a:lnTo>
                  <a:lnTo>
                    <a:pt x="1002" y="975"/>
                  </a:lnTo>
                  <a:lnTo>
                    <a:pt x="1007" y="967"/>
                  </a:lnTo>
                  <a:lnTo>
                    <a:pt x="1011" y="959"/>
                  </a:lnTo>
                  <a:lnTo>
                    <a:pt x="1014" y="950"/>
                  </a:lnTo>
                  <a:lnTo>
                    <a:pt x="1017" y="941"/>
                  </a:lnTo>
                  <a:lnTo>
                    <a:pt x="1018" y="931"/>
                  </a:lnTo>
                  <a:lnTo>
                    <a:pt x="1019" y="921"/>
                  </a:lnTo>
                  <a:lnTo>
                    <a:pt x="1019" y="94"/>
                  </a:lnTo>
                  <a:lnTo>
                    <a:pt x="1019" y="94"/>
                  </a:lnTo>
                  <a:lnTo>
                    <a:pt x="1018" y="84"/>
                  </a:lnTo>
                  <a:lnTo>
                    <a:pt x="1017" y="76"/>
                  </a:lnTo>
                  <a:lnTo>
                    <a:pt x="1014" y="66"/>
                  </a:lnTo>
                  <a:lnTo>
                    <a:pt x="1011" y="58"/>
                  </a:lnTo>
                  <a:lnTo>
                    <a:pt x="1007" y="49"/>
                  </a:lnTo>
                  <a:lnTo>
                    <a:pt x="1002" y="41"/>
                  </a:lnTo>
                  <a:lnTo>
                    <a:pt x="996" y="34"/>
                  </a:lnTo>
                  <a:lnTo>
                    <a:pt x="991" y="27"/>
                  </a:lnTo>
                  <a:lnTo>
                    <a:pt x="983" y="21"/>
                  </a:lnTo>
                  <a:lnTo>
                    <a:pt x="976" y="16"/>
                  </a:lnTo>
                  <a:lnTo>
                    <a:pt x="968" y="10"/>
                  </a:lnTo>
                  <a:lnTo>
                    <a:pt x="960" y="7"/>
                  </a:lnTo>
                  <a:lnTo>
                    <a:pt x="951" y="4"/>
                  </a:lnTo>
                  <a:lnTo>
                    <a:pt x="943" y="1"/>
                  </a:lnTo>
                  <a:lnTo>
                    <a:pt x="933" y="0"/>
                  </a:lnTo>
                  <a:lnTo>
                    <a:pt x="923" y="0"/>
                  </a:lnTo>
                  <a:lnTo>
                    <a:pt x="923" y="0"/>
                  </a:lnTo>
                  <a:close/>
                  <a:moveTo>
                    <a:pt x="954" y="921"/>
                  </a:moveTo>
                  <a:lnTo>
                    <a:pt x="954" y="921"/>
                  </a:lnTo>
                  <a:lnTo>
                    <a:pt x="954" y="928"/>
                  </a:lnTo>
                  <a:lnTo>
                    <a:pt x="952" y="934"/>
                  </a:lnTo>
                  <a:lnTo>
                    <a:pt x="949" y="939"/>
                  </a:lnTo>
                  <a:lnTo>
                    <a:pt x="946" y="944"/>
                  </a:lnTo>
                  <a:lnTo>
                    <a:pt x="940" y="948"/>
                  </a:lnTo>
                  <a:lnTo>
                    <a:pt x="935" y="950"/>
                  </a:lnTo>
                  <a:lnTo>
                    <a:pt x="930" y="952"/>
                  </a:lnTo>
                  <a:lnTo>
                    <a:pt x="923" y="953"/>
                  </a:lnTo>
                  <a:lnTo>
                    <a:pt x="96" y="953"/>
                  </a:lnTo>
                  <a:lnTo>
                    <a:pt x="96" y="953"/>
                  </a:lnTo>
                  <a:lnTo>
                    <a:pt x="90" y="952"/>
                  </a:lnTo>
                  <a:lnTo>
                    <a:pt x="84" y="950"/>
                  </a:lnTo>
                  <a:lnTo>
                    <a:pt x="78" y="948"/>
                  </a:lnTo>
                  <a:lnTo>
                    <a:pt x="73" y="944"/>
                  </a:lnTo>
                  <a:lnTo>
                    <a:pt x="69" y="939"/>
                  </a:lnTo>
                  <a:lnTo>
                    <a:pt x="67" y="934"/>
                  </a:lnTo>
                  <a:lnTo>
                    <a:pt x="65" y="928"/>
                  </a:lnTo>
                  <a:lnTo>
                    <a:pt x="64" y="921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65" y="89"/>
                  </a:lnTo>
                  <a:lnTo>
                    <a:pt x="67" y="82"/>
                  </a:lnTo>
                  <a:lnTo>
                    <a:pt x="69" y="77"/>
                  </a:lnTo>
                  <a:lnTo>
                    <a:pt x="73" y="73"/>
                  </a:lnTo>
                  <a:lnTo>
                    <a:pt x="78" y="68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6" y="63"/>
                  </a:lnTo>
                  <a:lnTo>
                    <a:pt x="923" y="63"/>
                  </a:lnTo>
                  <a:lnTo>
                    <a:pt x="923" y="63"/>
                  </a:lnTo>
                  <a:lnTo>
                    <a:pt x="930" y="63"/>
                  </a:lnTo>
                  <a:lnTo>
                    <a:pt x="935" y="65"/>
                  </a:lnTo>
                  <a:lnTo>
                    <a:pt x="940" y="68"/>
                  </a:lnTo>
                  <a:lnTo>
                    <a:pt x="946" y="73"/>
                  </a:lnTo>
                  <a:lnTo>
                    <a:pt x="949" y="77"/>
                  </a:lnTo>
                  <a:lnTo>
                    <a:pt x="952" y="82"/>
                  </a:lnTo>
                  <a:lnTo>
                    <a:pt x="954" y="89"/>
                  </a:lnTo>
                  <a:lnTo>
                    <a:pt x="954" y="94"/>
                  </a:lnTo>
                  <a:lnTo>
                    <a:pt x="954" y="921"/>
                  </a:lnTo>
                  <a:close/>
                  <a:moveTo>
                    <a:pt x="828" y="126"/>
                  </a:moveTo>
                  <a:lnTo>
                    <a:pt x="191" y="126"/>
                  </a:lnTo>
                  <a:lnTo>
                    <a:pt x="191" y="126"/>
                  </a:lnTo>
                  <a:lnTo>
                    <a:pt x="185" y="126"/>
                  </a:lnTo>
                  <a:lnTo>
                    <a:pt x="179" y="127"/>
                  </a:lnTo>
                  <a:lnTo>
                    <a:pt x="167" y="132"/>
                  </a:lnTo>
                  <a:lnTo>
                    <a:pt x="156" y="137"/>
                  </a:lnTo>
                  <a:lnTo>
                    <a:pt x="146" y="144"/>
                  </a:lnTo>
                  <a:lnTo>
                    <a:pt x="139" y="154"/>
                  </a:lnTo>
                  <a:lnTo>
                    <a:pt x="132" y="165"/>
                  </a:lnTo>
                  <a:lnTo>
                    <a:pt x="129" y="177"/>
                  </a:lnTo>
                  <a:lnTo>
                    <a:pt x="128" y="183"/>
                  </a:lnTo>
                  <a:lnTo>
                    <a:pt x="128" y="189"/>
                  </a:lnTo>
                  <a:lnTo>
                    <a:pt x="128" y="317"/>
                  </a:lnTo>
                  <a:lnTo>
                    <a:pt x="128" y="317"/>
                  </a:lnTo>
                  <a:lnTo>
                    <a:pt x="128" y="324"/>
                  </a:lnTo>
                  <a:lnTo>
                    <a:pt x="129" y="330"/>
                  </a:lnTo>
                  <a:lnTo>
                    <a:pt x="132" y="342"/>
                  </a:lnTo>
                  <a:lnTo>
                    <a:pt x="139" y="353"/>
                  </a:lnTo>
                  <a:lnTo>
                    <a:pt x="146" y="362"/>
                  </a:lnTo>
                  <a:lnTo>
                    <a:pt x="156" y="370"/>
                  </a:lnTo>
                  <a:lnTo>
                    <a:pt x="167" y="376"/>
                  </a:lnTo>
                  <a:lnTo>
                    <a:pt x="179" y="379"/>
                  </a:lnTo>
                  <a:lnTo>
                    <a:pt x="185" y="380"/>
                  </a:lnTo>
                  <a:lnTo>
                    <a:pt x="191" y="380"/>
                  </a:lnTo>
                  <a:lnTo>
                    <a:pt x="828" y="380"/>
                  </a:lnTo>
                  <a:lnTo>
                    <a:pt x="828" y="380"/>
                  </a:lnTo>
                  <a:lnTo>
                    <a:pt x="834" y="380"/>
                  </a:lnTo>
                  <a:lnTo>
                    <a:pt x="841" y="379"/>
                  </a:lnTo>
                  <a:lnTo>
                    <a:pt x="852" y="376"/>
                  </a:lnTo>
                  <a:lnTo>
                    <a:pt x="863" y="370"/>
                  </a:lnTo>
                  <a:lnTo>
                    <a:pt x="873" y="362"/>
                  </a:lnTo>
                  <a:lnTo>
                    <a:pt x="880" y="353"/>
                  </a:lnTo>
                  <a:lnTo>
                    <a:pt x="886" y="342"/>
                  </a:lnTo>
                  <a:lnTo>
                    <a:pt x="890" y="330"/>
                  </a:lnTo>
                  <a:lnTo>
                    <a:pt x="891" y="324"/>
                  </a:lnTo>
                  <a:lnTo>
                    <a:pt x="891" y="317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3"/>
                  </a:lnTo>
                  <a:lnTo>
                    <a:pt x="890" y="177"/>
                  </a:lnTo>
                  <a:lnTo>
                    <a:pt x="886" y="165"/>
                  </a:lnTo>
                  <a:lnTo>
                    <a:pt x="880" y="154"/>
                  </a:lnTo>
                  <a:lnTo>
                    <a:pt x="873" y="144"/>
                  </a:lnTo>
                  <a:lnTo>
                    <a:pt x="863" y="137"/>
                  </a:lnTo>
                  <a:lnTo>
                    <a:pt x="852" y="132"/>
                  </a:lnTo>
                  <a:lnTo>
                    <a:pt x="841" y="127"/>
                  </a:lnTo>
                  <a:lnTo>
                    <a:pt x="834" y="126"/>
                  </a:lnTo>
                  <a:lnTo>
                    <a:pt x="828" y="126"/>
                  </a:lnTo>
                  <a:lnTo>
                    <a:pt x="828" y="126"/>
                  </a:lnTo>
                  <a:close/>
                  <a:moveTo>
                    <a:pt x="191" y="317"/>
                  </a:moveTo>
                  <a:lnTo>
                    <a:pt x="191" y="189"/>
                  </a:lnTo>
                  <a:lnTo>
                    <a:pt x="828" y="189"/>
                  </a:lnTo>
                  <a:lnTo>
                    <a:pt x="828" y="317"/>
                  </a:lnTo>
                  <a:lnTo>
                    <a:pt x="191" y="317"/>
                  </a:lnTo>
                  <a:close/>
                  <a:moveTo>
                    <a:pt x="319" y="445"/>
                  </a:moveTo>
                  <a:lnTo>
                    <a:pt x="191" y="445"/>
                  </a:lnTo>
                  <a:lnTo>
                    <a:pt x="191" y="445"/>
                  </a:lnTo>
                  <a:lnTo>
                    <a:pt x="185" y="445"/>
                  </a:lnTo>
                  <a:lnTo>
                    <a:pt x="179" y="446"/>
                  </a:lnTo>
                  <a:lnTo>
                    <a:pt x="167" y="449"/>
                  </a:lnTo>
                  <a:lnTo>
                    <a:pt x="156" y="456"/>
                  </a:lnTo>
                  <a:lnTo>
                    <a:pt x="146" y="463"/>
                  </a:lnTo>
                  <a:lnTo>
                    <a:pt x="139" y="473"/>
                  </a:lnTo>
                  <a:lnTo>
                    <a:pt x="132" y="483"/>
                  </a:lnTo>
                  <a:lnTo>
                    <a:pt x="129" y="495"/>
                  </a:lnTo>
                  <a:lnTo>
                    <a:pt x="128" y="502"/>
                  </a:lnTo>
                  <a:lnTo>
                    <a:pt x="128" y="508"/>
                  </a:lnTo>
                  <a:lnTo>
                    <a:pt x="128" y="826"/>
                  </a:lnTo>
                  <a:lnTo>
                    <a:pt x="128" y="826"/>
                  </a:lnTo>
                  <a:lnTo>
                    <a:pt x="128" y="832"/>
                  </a:lnTo>
                  <a:lnTo>
                    <a:pt x="129" y="839"/>
                  </a:lnTo>
                  <a:lnTo>
                    <a:pt x="132" y="850"/>
                  </a:lnTo>
                  <a:lnTo>
                    <a:pt x="139" y="861"/>
                  </a:lnTo>
                  <a:lnTo>
                    <a:pt x="146" y="871"/>
                  </a:lnTo>
                  <a:lnTo>
                    <a:pt x="156" y="878"/>
                  </a:lnTo>
                  <a:lnTo>
                    <a:pt x="167" y="885"/>
                  </a:lnTo>
                  <a:lnTo>
                    <a:pt x="179" y="888"/>
                  </a:lnTo>
                  <a:lnTo>
                    <a:pt x="185" y="889"/>
                  </a:lnTo>
                  <a:lnTo>
                    <a:pt x="191" y="890"/>
                  </a:lnTo>
                  <a:lnTo>
                    <a:pt x="319" y="890"/>
                  </a:lnTo>
                  <a:lnTo>
                    <a:pt x="319" y="890"/>
                  </a:lnTo>
                  <a:lnTo>
                    <a:pt x="326" y="889"/>
                  </a:lnTo>
                  <a:lnTo>
                    <a:pt x="331" y="888"/>
                  </a:lnTo>
                  <a:lnTo>
                    <a:pt x="344" y="885"/>
                  </a:lnTo>
                  <a:lnTo>
                    <a:pt x="355" y="878"/>
                  </a:lnTo>
                  <a:lnTo>
                    <a:pt x="363" y="871"/>
                  </a:lnTo>
                  <a:lnTo>
                    <a:pt x="372" y="861"/>
                  </a:lnTo>
                  <a:lnTo>
                    <a:pt x="377" y="850"/>
                  </a:lnTo>
                  <a:lnTo>
                    <a:pt x="381" y="839"/>
                  </a:lnTo>
                  <a:lnTo>
                    <a:pt x="382" y="832"/>
                  </a:lnTo>
                  <a:lnTo>
                    <a:pt x="382" y="826"/>
                  </a:lnTo>
                  <a:lnTo>
                    <a:pt x="382" y="508"/>
                  </a:lnTo>
                  <a:lnTo>
                    <a:pt x="382" y="508"/>
                  </a:lnTo>
                  <a:lnTo>
                    <a:pt x="382" y="502"/>
                  </a:lnTo>
                  <a:lnTo>
                    <a:pt x="381" y="495"/>
                  </a:lnTo>
                  <a:lnTo>
                    <a:pt x="377" y="483"/>
                  </a:lnTo>
                  <a:lnTo>
                    <a:pt x="372" y="473"/>
                  </a:lnTo>
                  <a:lnTo>
                    <a:pt x="363" y="463"/>
                  </a:lnTo>
                  <a:lnTo>
                    <a:pt x="355" y="456"/>
                  </a:lnTo>
                  <a:lnTo>
                    <a:pt x="344" y="449"/>
                  </a:lnTo>
                  <a:lnTo>
                    <a:pt x="331" y="446"/>
                  </a:lnTo>
                  <a:lnTo>
                    <a:pt x="326" y="445"/>
                  </a:lnTo>
                  <a:lnTo>
                    <a:pt x="319" y="445"/>
                  </a:lnTo>
                  <a:lnTo>
                    <a:pt x="319" y="445"/>
                  </a:lnTo>
                  <a:close/>
                  <a:moveTo>
                    <a:pt x="191" y="826"/>
                  </a:moveTo>
                  <a:lnTo>
                    <a:pt x="191" y="508"/>
                  </a:lnTo>
                  <a:lnTo>
                    <a:pt x="319" y="508"/>
                  </a:lnTo>
                  <a:lnTo>
                    <a:pt x="319" y="826"/>
                  </a:lnTo>
                  <a:lnTo>
                    <a:pt x="191" y="826"/>
                  </a:lnTo>
                  <a:close/>
                  <a:moveTo>
                    <a:pt x="828" y="445"/>
                  </a:moveTo>
                  <a:lnTo>
                    <a:pt x="509" y="445"/>
                  </a:lnTo>
                  <a:lnTo>
                    <a:pt x="509" y="445"/>
                  </a:lnTo>
                  <a:lnTo>
                    <a:pt x="503" y="445"/>
                  </a:lnTo>
                  <a:lnTo>
                    <a:pt x="496" y="446"/>
                  </a:lnTo>
                  <a:lnTo>
                    <a:pt x="484" y="449"/>
                  </a:lnTo>
                  <a:lnTo>
                    <a:pt x="474" y="456"/>
                  </a:lnTo>
                  <a:lnTo>
                    <a:pt x="464" y="463"/>
                  </a:lnTo>
                  <a:lnTo>
                    <a:pt x="456" y="473"/>
                  </a:lnTo>
                  <a:lnTo>
                    <a:pt x="451" y="483"/>
                  </a:lnTo>
                  <a:lnTo>
                    <a:pt x="447" y="495"/>
                  </a:lnTo>
                  <a:lnTo>
                    <a:pt x="446" y="502"/>
                  </a:lnTo>
                  <a:lnTo>
                    <a:pt x="446" y="508"/>
                  </a:lnTo>
                  <a:lnTo>
                    <a:pt x="446" y="826"/>
                  </a:lnTo>
                  <a:lnTo>
                    <a:pt x="446" y="826"/>
                  </a:lnTo>
                  <a:lnTo>
                    <a:pt x="446" y="832"/>
                  </a:lnTo>
                  <a:lnTo>
                    <a:pt x="447" y="839"/>
                  </a:lnTo>
                  <a:lnTo>
                    <a:pt x="451" y="850"/>
                  </a:lnTo>
                  <a:lnTo>
                    <a:pt x="456" y="861"/>
                  </a:lnTo>
                  <a:lnTo>
                    <a:pt x="464" y="871"/>
                  </a:lnTo>
                  <a:lnTo>
                    <a:pt x="474" y="878"/>
                  </a:lnTo>
                  <a:lnTo>
                    <a:pt x="484" y="885"/>
                  </a:lnTo>
                  <a:lnTo>
                    <a:pt x="496" y="888"/>
                  </a:lnTo>
                  <a:lnTo>
                    <a:pt x="503" y="889"/>
                  </a:lnTo>
                  <a:lnTo>
                    <a:pt x="509" y="890"/>
                  </a:lnTo>
                  <a:lnTo>
                    <a:pt x="828" y="890"/>
                  </a:lnTo>
                  <a:lnTo>
                    <a:pt x="828" y="890"/>
                  </a:lnTo>
                  <a:lnTo>
                    <a:pt x="834" y="889"/>
                  </a:lnTo>
                  <a:lnTo>
                    <a:pt x="841" y="888"/>
                  </a:lnTo>
                  <a:lnTo>
                    <a:pt x="852" y="885"/>
                  </a:lnTo>
                  <a:lnTo>
                    <a:pt x="863" y="878"/>
                  </a:lnTo>
                  <a:lnTo>
                    <a:pt x="873" y="871"/>
                  </a:lnTo>
                  <a:lnTo>
                    <a:pt x="880" y="861"/>
                  </a:lnTo>
                  <a:lnTo>
                    <a:pt x="886" y="850"/>
                  </a:lnTo>
                  <a:lnTo>
                    <a:pt x="890" y="839"/>
                  </a:lnTo>
                  <a:lnTo>
                    <a:pt x="891" y="832"/>
                  </a:lnTo>
                  <a:lnTo>
                    <a:pt x="891" y="826"/>
                  </a:lnTo>
                  <a:lnTo>
                    <a:pt x="891" y="508"/>
                  </a:lnTo>
                  <a:lnTo>
                    <a:pt x="891" y="508"/>
                  </a:lnTo>
                  <a:lnTo>
                    <a:pt x="891" y="502"/>
                  </a:lnTo>
                  <a:lnTo>
                    <a:pt x="890" y="495"/>
                  </a:lnTo>
                  <a:lnTo>
                    <a:pt x="886" y="483"/>
                  </a:lnTo>
                  <a:lnTo>
                    <a:pt x="880" y="473"/>
                  </a:lnTo>
                  <a:lnTo>
                    <a:pt x="873" y="463"/>
                  </a:lnTo>
                  <a:lnTo>
                    <a:pt x="863" y="456"/>
                  </a:lnTo>
                  <a:lnTo>
                    <a:pt x="852" y="449"/>
                  </a:lnTo>
                  <a:lnTo>
                    <a:pt x="841" y="446"/>
                  </a:lnTo>
                  <a:lnTo>
                    <a:pt x="834" y="445"/>
                  </a:lnTo>
                  <a:lnTo>
                    <a:pt x="828" y="445"/>
                  </a:lnTo>
                  <a:lnTo>
                    <a:pt x="828" y="445"/>
                  </a:lnTo>
                  <a:close/>
                  <a:moveTo>
                    <a:pt x="509" y="826"/>
                  </a:moveTo>
                  <a:lnTo>
                    <a:pt x="509" y="508"/>
                  </a:lnTo>
                  <a:lnTo>
                    <a:pt x="828" y="508"/>
                  </a:lnTo>
                  <a:lnTo>
                    <a:pt x="828" y="826"/>
                  </a:lnTo>
                  <a:lnTo>
                    <a:pt x="509" y="8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CD82012-7378-AF46-9F51-84E9023893D8}"/>
              </a:ext>
            </a:extLst>
          </p:cNvPr>
          <p:cNvGrpSpPr/>
          <p:nvPr/>
        </p:nvGrpSpPr>
        <p:grpSpPr>
          <a:xfrm>
            <a:off x="2828730" y="1504094"/>
            <a:ext cx="978373" cy="978373"/>
            <a:chOff x="2450976" y="1587501"/>
            <a:chExt cx="978373" cy="978373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478B30F0-5AB0-7540-A192-54BDECB281FB}"/>
                </a:ext>
              </a:extLst>
            </p:cNvPr>
            <p:cNvSpPr/>
            <p:nvPr/>
          </p:nvSpPr>
          <p:spPr>
            <a:xfrm flipH="1">
              <a:off x="2450976" y="1587501"/>
              <a:ext cx="978373" cy="9783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104">
              <a:extLst>
                <a:ext uri="{FF2B5EF4-FFF2-40B4-BE49-F238E27FC236}">
                  <a16:creationId xmlns:a16="http://schemas.microsoft.com/office/drawing/2014/main" id="{F7706F5E-5579-B343-BB03-A0AFE63BC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8237" y="1914762"/>
              <a:ext cx="323850" cy="323850"/>
            </a:xfrm>
            <a:custGeom>
              <a:avLst/>
              <a:gdLst>
                <a:gd name="T0" fmla="*/ 562 w 1019"/>
                <a:gd name="T1" fmla="*/ 11 h 1017"/>
                <a:gd name="T2" fmla="*/ 449 w 1019"/>
                <a:gd name="T3" fmla="*/ 63 h 1017"/>
                <a:gd name="T4" fmla="*/ 360 w 1019"/>
                <a:gd name="T5" fmla="*/ 147 h 1017"/>
                <a:gd name="T6" fmla="*/ 303 w 1019"/>
                <a:gd name="T7" fmla="*/ 257 h 1017"/>
                <a:gd name="T8" fmla="*/ 287 w 1019"/>
                <a:gd name="T9" fmla="*/ 366 h 1017"/>
                <a:gd name="T10" fmla="*/ 324 w 1019"/>
                <a:gd name="T11" fmla="*/ 527 h 1017"/>
                <a:gd name="T12" fmla="*/ 7 w 1019"/>
                <a:gd name="T13" fmla="*/ 887 h 1017"/>
                <a:gd name="T14" fmla="*/ 5 w 1019"/>
                <a:gd name="T15" fmla="*/ 950 h 1017"/>
                <a:gd name="T16" fmla="*/ 36 w 1019"/>
                <a:gd name="T17" fmla="*/ 996 h 1017"/>
                <a:gd name="T18" fmla="*/ 96 w 1019"/>
                <a:gd name="T19" fmla="*/ 1017 h 1017"/>
                <a:gd name="T20" fmla="*/ 148 w 1019"/>
                <a:gd name="T21" fmla="*/ 1002 h 1017"/>
                <a:gd name="T22" fmla="*/ 535 w 1019"/>
                <a:gd name="T23" fmla="*/ 712 h 1017"/>
                <a:gd name="T24" fmla="*/ 672 w 1019"/>
                <a:gd name="T25" fmla="*/ 731 h 1017"/>
                <a:gd name="T26" fmla="*/ 795 w 1019"/>
                <a:gd name="T27" fmla="*/ 703 h 1017"/>
                <a:gd name="T28" fmla="*/ 898 w 1019"/>
                <a:gd name="T29" fmla="*/ 637 h 1017"/>
                <a:gd name="T30" fmla="*/ 975 w 1019"/>
                <a:gd name="T31" fmla="*/ 540 h 1017"/>
                <a:gd name="T32" fmla="*/ 1014 w 1019"/>
                <a:gd name="T33" fmla="*/ 421 h 1017"/>
                <a:gd name="T34" fmla="*/ 1014 w 1019"/>
                <a:gd name="T35" fmla="*/ 310 h 1017"/>
                <a:gd name="T36" fmla="*/ 975 w 1019"/>
                <a:gd name="T37" fmla="*/ 191 h 1017"/>
                <a:gd name="T38" fmla="*/ 898 w 1019"/>
                <a:gd name="T39" fmla="*/ 95 h 1017"/>
                <a:gd name="T40" fmla="*/ 795 w 1019"/>
                <a:gd name="T41" fmla="*/ 28 h 1017"/>
                <a:gd name="T42" fmla="*/ 672 w 1019"/>
                <a:gd name="T43" fmla="*/ 0 h 1017"/>
                <a:gd name="T44" fmla="*/ 100 w 1019"/>
                <a:gd name="T45" fmla="*/ 954 h 1017"/>
                <a:gd name="T46" fmla="*/ 73 w 1019"/>
                <a:gd name="T47" fmla="*/ 944 h 1017"/>
                <a:gd name="T48" fmla="*/ 66 w 1019"/>
                <a:gd name="T49" fmla="*/ 912 h 1017"/>
                <a:gd name="T50" fmla="*/ 406 w 1019"/>
                <a:gd name="T51" fmla="*/ 635 h 1017"/>
                <a:gd name="T52" fmla="*/ 607 w 1019"/>
                <a:gd name="T53" fmla="*/ 664 h 1017"/>
                <a:gd name="T54" fmla="*/ 509 w 1019"/>
                <a:gd name="T55" fmla="*/ 631 h 1017"/>
                <a:gd name="T56" fmla="*/ 430 w 1019"/>
                <a:gd name="T57" fmla="*/ 569 h 1017"/>
                <a:gd name="T58" fmla="*/ 374 w 1019"/>
                <a:gd name="T59" fmla="*/ 483 h 1017"/>
                <a:gd name="T60" fmla="*/ 351 w 1019"/>
                <a:gd name="T61" fmla="*/ 381 h 1017"/>
                <a:gd name="T62" fmla="*/ 360 w 1019"/>
                <a:gd name="T63" fmla="*/ 290 h 1017"/>
                <a:gd name="T64" fmla="*/ 402 w 1019"/>
                <a:gd name="T65" fmla="*/ 197 h 1017"/>
                <a:gd name="T66" fmla="*/ 472 w 1019"/>
                <a:gd name="T67" fmla="*/ 124 h 1017"/>
                <a:gd name="T68" fmla="*/ 563 w 1019"/>
                <a:gd name="T69" fmla="*/ 78 h 1017"/>
                <a:gd name="T70" fmla="*/ 653 w 1019"/>
                <a:gd name="T71" fmla="*/ 64 h 1017"/>
                <a:gd name="T72" fmla="*/ 757 w 1019"/>
                <a:gd name="T73" fmla="*/ 82 h 1017"/>
                <a:gd name="T74" fmla="*/ 845 w 1019"/>
                <a:gd name="T75" fmla="*/ 132 h 1017"/>
                <a:gd name="T76" fmla="*/ 911 w 1019"/>
                <a:gd name="T77" fmla="*/ 209 h 1017"/>
                <a:gd name="T78" fmla="*/ 949 w 1019"/>
                <a:gd name="T79" fmla="*/ 305 h 1017"/>
                <a:gd name="T80" fmla="*/ 954 w 1019"/>
                <a:gd name="T81" fmla="*/ 396 h 1017"/>
                <a:gd name="T82" fmla="*/ 925 w 1019"/>
                <a:gd name="T83" fmla="*/ 496 h 1017"/>
                <a:gd name="T84" fmla="*/ 866 w 1019"/>
                <a:gd name="T85" fmla="*/ 580 h 1017"/>
                <a:gd name="T86" fmla="*/ 784 w 1019"/>
                <a:gd name="T87" fmla="*/ 638 h 1017"/>
                <a:gd name="T88" fmla="*/ 684 w 1019"/>
                <a:gd name="T89" fmla="*/ 667 h 1017"/>
                <a:gd name="T90" fmla="*/ 810 w 1019"/>
                <a:gd name="T91" fmla="*/ 187 h 1017"/>
                <a:gd name="T92" fmla="*/ 775 w 1019"/>
                <a:gd name="T93" fmla="*/ 193 h 1017"/>
                <a:gd name="T94" fmla="*/ 772 w 1019"/>
                <a:gd name="T95" fmla="*/ 234 h 1017"/>
                <a:gd name="T96" fmla="*/ 820 w 1019"/>
                <a:gd name="T97" fmla="*/ 315 h 1017"/>
                <a:gd name="T98" fmla="*/ 815 w 1019"/>
                <a:gd name="T99" fmla="*/ 433 h 1017"/>
                <a:gd name="T100" fmla="*/ 769 w 1019"/>
                <a:gd name="T101" fmla="*/ 502 h 1017"/>
                <a:gd name="T102" fmla="*/ 775 w 1019"/>
                <a:gd name="T103" fmla="*/ 538 h 1017"/>
                <a:gd name="T104" fmla="*/ 810 w 1019"/>
                <a:gd name="T105" fmla="*/ 544 h 1017"/>
                <a:gd name="T106" fmla="*/ 874 w 1019"/>
                <a:gd name="T107" fmla="*/ 457 h 1017"/>
                <a:gd name="T108" fmla="*/ 881 w 1019"/>
                <a:gd name="T109" fmla="*/ 29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9" h="1017">
                  <a:moveTo>
                    <a:pt x="653" y="0"/>
                  </a:moveTo>
                  <a:lnTo>
                    <a:pt x="653" y="0"/>
                  </a:lnTo>
                  <a:lnTo>
                    <a:pt x="634" y="0"/>
                  </a:lnTo>
                  <a:lnTo>
                    <a:pt x="615" y="1"/>
                  </a:lnTo>
                  <a:lnTo>
                    <a:pt x="597" y="5"/>
                  </a:lnTo>
                  <a:lnTo>
                    <a:pt x="579" y="8"/>
                  </a:lnTo>
                  <a:lnTo>
                    <a:pt x="562" y="11"/>
                  </a:lnTo>
                  <a:lnTo>
                    <a:pt x="544" y="16"/>
                  </a:lnTo>
                  <a:lnTo>
                    <a:pt x="527" y="22"/>
                  </a:lnTo>
                  <a:lnTo>
                    <a:pt x="510" y="28"/>
                  </a:lnTo>
                  <a:lnTo>
                    <a:pt x="494" y="36"/>
                  </a:lnTo>
                  <a:lnTo>
                    <a:pt x="479" y="44"/>
                  </a:lnTo>
                  <a:lnTo>
                    <a:pt x="463" y="53"/>
                  </a:lnTo>
                  <a:lnTo>
                    <a:pt x="449" y="63"/>
                  </a:lnTo>
                  <a:lnTo>
                    <a:pt x="434" y="72"/>
                  </a:lnTo>
                  <a:lnTo>
                    <a:pt x="420" y="84"/>
                  </a:lnTo>
                  <a:lnTo>
                    <a:pt x="407" y="95"/>
                  </a:lnTo>
                  <a:lnTo>
                    <a:pt x="394" y="108"/>
                  </a:lnTo>
                  <a:lnTo>
                    <a:pt x="382" y="119"/>
                  </a:lnTo>
                  <a:lnTo>
                    <a:pt x="371" y="133"/>
                  </a:lnTo>
                  <a:lnTo>
                    <a:pt x="360" y="147"/>
                  </a:lnTo>
                  <a:lnTo>
                    <a:pt x="349" y="161"/>
                  </a:lnTo>
                  <a:lnTo>
                    <a:pt x="339" y="176"/>
                  </a:lnTo>
                  <a:lnTo>
                    <a:pt x="331" y="191"/>
                  </a:lnTo>
                  <a:lnTo>
                    <a:pt x="323" y="207"/>
                  </a:lnTo>
                  <a:lnTo>
                    <a:pt x="316" y="223"/>
                  </a:lnTo>
                  <a:lnTo>
                    <a:pt x="309" y="240"/>
                  </a:lnTo>
                  <a:lnTo>
                    <a:pt x="303" y="257"/>
                  </a:lnTo>
                  <a:lnTo>
                    <a:pt x="299" y="274"/>
                  </a:lnTo>
                  <a:lnTo>
                    <a:pt x="294" y="292"/>
                  </a:lnTo>
                  <a:lnTo>
                    <a:pt x="291" y="310"/>
                  </a:lnTo>
                  <a:lnTo>
                    <a:pt x="289" y="329"/>
                  </a:lnTo>
                  <a:lnTo>
                    <a:pt x="287" y="347"/>
                  </a:lnTo>
                  <a:lnTo>
                    <a:pt x="287" y="366"/>
                  </a:lnTo>
                  <a:lnTo>
                    <a:pt x="287" y="366"/>
                  </a:lnTo>
                  <a:lnTo>
                    <a:pt x="288" y="390"/>
                  </a:lnTo>
                  <a:lnTo>
                    <a:pt x="290" y="414"/>
                  </a:lnTo>
                  <a:lnTo>
                    <a:pt x="294" y="438"/>
                  </a:lnTo>
                  <a:lnTo>
                    <a:pt x="300" y="462"/>
                  </a:lnTo>
                  <a:lnTo>
                    <a:pt x="306" y="484"/>
                  </a:lnTo>
                  <a:lnTo>
                    <a:pt x="315" y="506"/>
                  </a:lnTo>
                  <a:lnTo>
                    <a:pt x="324" y="527"/>
                  </a:lnTo>
                  <a:lnTo>
                    <a:pt x="336" y="547"/>
                  </a:lnTo>
                  <a:lnTo>
                    <a:pt x="28" y="854"/>
                  </a:lnTo>
                  <a:lnTo>
                    <a:pt x="28" y="854"/>
                  </a:lnTo>
                  <a:lnTo>
                    <a:pt x="22" y="862"/>
                  </a:lnTo>
                  <a:lnTo>
                    <a:pt x="16" y="869"/>
                  </a:lnTo>
                  <a:lnTo>
                    <a:pt x="11" y="878"/>
                  </a:lnTo>
                  <a:lnTo>
                    <a:pt x="7" y="887"/>
                  </a:lnTo>
                  <a:lnTo>
                    <a:pt x="5" y="895"/>
                  </a:lnTo>
                  <a:lnTo>
                    <a:pt x="2" y="904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0"/>
                  </a:lnTo>
                  <a:lnTo>
                    <a:pt x="5" y="950"/>
                  </a:lnTo>
                  <a:lnTo>
                    <a:pt x="7" y="958"/>
                  </a:lnTo>
                  <a:lnTo>
                    <a:pt x="11" y="967"/>
                  </a:lnTo>
                  <a:lnTo>
                    <a:pt x="16" y="974"/>
                  </a:lnTo>
                  <a:lnTo>
                    <a:pt x="22" y="982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6" y="996"/>
                  </a:lnTo>
                  <a:lnTo>
                    <a:pt x="43" y="1002"/>
                  </a:lnTo>
                  <a:lnTo>
                    <a:pt x="52" y="1007"/>
                  </a:lnTo>
                  <a:lnTo>
                    <a:pt x="59" y="1011"/>
                  </a:lnTo>
                  <a:lnTo>
                    <a:pt x="69" y="1014"/>
                  </a:lnTo>
                  <a:lnTo>
                    <a:pt x="78" y="1016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4" y="1017"/>
                  </a:lnTo>
                  <a:lnTo>
                    <a:pt x="114" y="1016"/>
                  </a:lnTo>
                  <a:lnTo>
                    <a:pt x="123" y="1014"/>
                  </a:lnTo>
                  <a:lnTo>
                    <a:pt x="131" y="1011"/>
                  </a:lnTo>
                  <a:lnTo>
                    <a:pt x="140" y="1007"/>
                  </a:lnTo>
                  <a:lnTo>
                    <a:pt x="148" y="1002"/>
                  </a:lnTo>
                  <a:lnTo>
                    <a:pt x="156" y="996"/>
                  </a:lnTo>
                  <a:lnTo>
                    <a:pt x="163" y="990"/>
                  </a:lnTo>
                  <a:lnTo>
                    <a:pt x="470" y="683"/>
                  </a:lnTo>
                  <a:lnTo>
                    <a:pt x="470" y="683"/>
                  </a:lnTo>
                  <a:lnTo>
                    <a:pt x="492" y="693"/>
                  </a:lnTo>
                  <a:lnTo>
                    <a:pt x="512" y="703"/>
                  </a:lnTo>
                  <a:lnTo>
                    <a:pt x="535" y="712"/>
                  </a:lnTo>
                  <a:lnTo>
                    <a:pt x="557" y="718"/>
                  </a:lnTo>
                  <a:lnTo>
                    <a:pt x="580" y="724"/>
                  </a:lnTo>
                  <a:lnTo>
                    <a:pt x="604" y="728"/>
                  </a:lnTo>
                  <a:lnTo>
                    <a:pt x="628" y="731"/>
                  </a:lnTo>
                  <a:lnTo>
                    <a:pt x="653" y="731"/>
                  </a:lnTo>
                  <a:lnTo>
                    <a:pt x="653" y="731"/>
                  </a:lnTo>
                  <a:lnTo>
                    <a:pt x="672" y="731"/>
                  </a:lnTo>
                  <a:lnTo>
                    <a:pt x="690" y="730"/>
                  </a:lnTo>
                  <a:lnTo>
                    <a:pt x="708" y="727"/>
                  </a:lnTo>
                  <a:lnTo>
                    <a:pt x="727" y="723"/>
                  </a:lnTo>
                  <a:lnTo>
                    <a:pt x="744" y="720"/>
                  </a:lnTo>
                  <a:lnTo>
                    <a:pt x="762" y="715"/>
                  </a:lnTo>
                  <a:lnTo>
                    <a:pt x="778" y="709"/>
                  </a:lnTo>
                  <a:lnTo>
                    <a:pt x="795" y="703"/>
                  </a:lnTo>
                  <a:lnTo>
                    <a:pt x="811" y="696"/>
                  </a:lnTo>
                  <a:lnTo>
                    <a:pt x="828" y="687"/>
                  </a:lnTo>
                  <a:lnTo>
                    <a:pt x="843" y="678"/>
                  </a:lnTo>
                  <a:lnTo>
                    <a:pt x="858" y="669"/>
                  </a:lnTo>
                  <a:lnTo>
                    <a:pt x="872" y="659"/>
                  </a:lnTo>
                  <a:lnTo>
                    <a:pt x="886" y="647"/>
                  </a:lnTo>
                  <a:lnTo>
                    <a:pt x="898" y="637"/>
                  </a:lnTo>
                  <a:lnTo>
                    <a:pt x="911" y="624"/>
                  </a:lnTo>
                  <a:lnTo>
                    <a:pt x="924" y="612"/>
                  </a:lnTo>
                  <a:lnTo>
                    <a:pt x="935" y="598"/>
                  </a:lnTo>
                  <a:lnTo>
                    <a:pt x="947" y="584"/>
                  </a:lnTo>
                  <a:lnTo>
                    <a:pt x="956" y="570"/>
                  </a:lnTo>
                  <a:lnTo>
                    <a:pt x="966" y="555"/>
                  </a:lnTo>
                  <a:lnTo>
                    <a:pt x="975" y="540"/>
                  </a:lnTo>
                  <a:lnTo>
                    <a:pt x="983" y="524"/>
                  </a:lnTo>
                  <a:lnTo>
                    <a:pt x="991" y="508"/>
                  </a:lnTo>
                  <a:lnTo>
                    <a:pt x="997" y="492"/>
                  </a:lnTo>
                  <a:lnTo>
                    <a:pt x="1002" y="475"/>
                  </a:lnTo>
                  <a:lnTo>
                    <a:pt x="1008" y="457"/>
                  </a:lnTo>
                  <a:lnTo>
                    <a:pt x="1011" y="439"/>
                  </a:lnTo>
                  <a:lnTo>
                    <a:pt x="1014" y="421"/>
                  </a:lnTo>
                  <a:lnTo>
                    <a:pt x="1018" y="403"/>
                  </a:lnTo>
                  <a:lnTo>
                    <a:pt x="1019" y="384"/>
                  </a:lnTo>
                  <a:lnTo>
                    <a:pt x="1019" y="366"/>
                  </a:lnTo>
                  <a:lnTo>
                    <a:pt x="1019" y="366"/>
                  </a:lnTo>
                  <a:lnTo>
                    <a:pt x="1019" y="347"/>
                  </a:lnTo>
                  <a:lnTo>
                    <a:pt x="1018" y="329"/>
                  </a:lnTo>
                  <a:lnTo>
                    <a:pt x="1014" y="310"/>
                  </a:lnTo>
                  <a:lnTo>
                    <a:pt x="1011" y="292"/>
                  </a:lnTo>
                  <a:lnTo>
                    <a:pt x="1008" y="274"/>
                  </a:lnTo>
                  <a:lnTo>
                    <a:pt x="1002" y="257"/>
                  </a:lnTo>
                  <a:lnTo>
                    <a:pt x="997" y="240"/>
                  </a:lnTo>
                  <a:lnTo>
                    <a:pt x="991" y="223"/>
                  </a:lnTo>
                  <a:lnTo>
                    <a:pt x="983" y="207"/>
                  </a:lnTo>
                  <a:lnTo>
                    <a:pt x="975" y="191"/>
                  </a:lnTo>
                  <a:lnTo>
                    <a:pt x="966" y="176"/>
                  </a:lnTo>
                  <a:lnTo>
                    <a:pt x="956" y="161"/>
                  </a:lnTo>
                  <a:lnTo>
                    <a:pt x="947" y="147"/>
                  </a:lnTo>
                  <a:lnTo>
                    <a:pt x="935" y="133"/>
                  </a:lnTo>
                  <a:lnTo>
                    <a:pt x="924" y="119"/>
                  </a:lnTo>
                  <a:lnTo>
                    <a:pt x="911" y="108"/>
                  </a:lnTo>
                  <a:lnTo>
                    <a:pt x="898" y="95"/>
                  </a:lnTo>
                  <a:lnTo>
                    <a:pt x="886" y="84"/>
                  </a:lnTo>
                  <a:lnTo>
                    <a:pt x="872" y="72"/>
                  </a:lnTo>
                  <a:lnTo>
                    <a:pt x="858" y="63"/>
                  </a:lnTo>
                  <a:lnTo>
                    <a:pt x="843" y="53"/>
                  </a:lnTo>
                  <a:lnTo>
                    <a:pt x="828" y="44"/>
                  </a:lnTo>
                  <a:lnTo>
                    <a:pt x="811" y="36"/>
                  </a:lnTo>
                  <a:lnTo>
                    <a:pt x="795" y="28"/>
                  </a:lnTo>
                  <a:lnTo>
                    <a:pt x="778" y="22"/>
                  </a:lnTo>
                  <a:lnTo>
                    <a:pt x="762" y="16"/>
                  </a:lnTo>
                  <a:lnTo>
                    <a:pt x="744" y="11"/>
                  </a:lnTo>
                  <a:lnTo>
                    <a:pt x="727" y="8"/>
                  </a:lnTo>
                  <a:lnTo>
                    <a:pt x="708" y="5"/>
                  </a:lnTo>
                  <a:lnTo>
                    <a:pt x="690" y="1"/>
                  </a:lnTo>
                  <a:lnTo>
                    <a:pt x="672" y="0"/>
                  </a:lnTo>
                  <a:lnTo>
                    <a:pt x="653" y="0"/>
                  </a:lnTo>
                  <a:lnTo>
                    <a:pt x="653" y="0"/>
                  </a:lnTo>
                  <a:close/>
                  <a:moveTo>
                    <a:pt x="118" y="944"/>
                  </a:moveTo>
                  <a:lnTo>
                    <a:pt x="118" y="944"/>
                  </a:lnTo>
                  <a:lnTo>
                    <a:pt x="112" y="950"/>
                  </a:lnTo>
                  <a:lnTo>
                    <a:pt x="105" y="952"/>
                  </a:lnTo>
                  <a:lnTo>
                    <a:pt x="100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92" y="954"/>
                  </a:lnTo>
                  <a:lnTo>
                    <a:pt x="86" y="952"/>
                  </a:lnTo>
                  <a:lnTo>
                    <a:pt x="80" y="950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8" y="938"/>
                  </a:lnTo>
                  <a:lnTo>
                    <a:pt x="66" y="933"/>
                  </a:lnTo>
                  <a:lnTo>
                    <a:pt x="65" y="926"/>
                  </a:lnTo>
                  <a:lnTo>
                    <a:pt x="64" y="922"/>
                  </a:lnTo>
                  <a:lnTo>
                    <a:pt x="64" y="922"/>
                  </a:lnTo>
                  <a:lnTo>
                    <a:pt x="65" y="918"/>
                  </a:lnTo>
                  <a:lnTo>
                    <a:pt x="66" y="912"/>
                  </a:lnTo>
                  <a:lnTo>
                    <a:pt x="68" y="906"/>
                  </a:lnTo>
                  <a:lnTo>
                    <a:pt x="73" y="899"/>
                  </a:lnTo>
                  <a:lnTo>
                    <a:pt x="373" y="600"/>
                  </a:lnTo>
                  <a:lnTo>
                    <a:pt x="373" y="600"/>
                  </a:lnTo>
                  <a:lnTo>
                    <a:pt x="383" y="613"/>
                  </a:lnTo>
                  <a:lnTo>
                    <a:pt x="394" y="624"/>
                  </a:lnTo>
                  <a:lnTo>
                    <a:pt x="406" y="635"/>
                  </a:lnTo>
                  <a:lnTo>
                    <a:pt x="418" y="645"/>
                  </a:lnTo>
                  <a:lnTo>
                    <a:pt x="118" y="944"/>
                  </a:lnTo>
                  <a:close/>
                  <a:moveTo>
                    <a:pt x="653" y="668"/>
                  </a:moveTo>
                  <a:lnTo>
                    <a:pt x="653" y="668"/>
                  </a:lnTo>
                  <a:lnTo>
                    <a:pt x="638" y="668"/>
                  </a:lnTo>
                  <a:lnTo>
                    <a:pt x="622" y="667"/>
                  </a:lnTo>
                  <a:lnTo>
                    <a:pt x="607" y="664"/>
                  </a:lnTo>
                  <a:lnTo>
                    <a:pt x="592" y="661"/>
                  </a:lnTo>
                  <a:lnTo>
                    <a:pt x="578" y="658"/>
                  </a:lnTo>
                  <a:lnTo>
                    <a:pt x="563" y="654"/>
                  </a:lnTo>
                  <a:lnTo>
                    <a:pt x="549" y="649"/>
                  </a:lnTo>
                  <a:lnTo>
                    <a:pt x="536" y="644"/>
                  </a:lnTo>
                  <a:lnTo>
                    <a:pt x="522" y="638"/>
                  </a:lnTo>
                  <a:lnTo>
                    <a:pt x="509" y="631"/>
                  </a:lnTo>
                  <a:lnTo>
                    <a:pt x="496" y="624"/>
                  </a:lnTo>
                  <a:lnTo>
                    <a:pt x="484" y="616"/>
                  </a:lnTo>
                  <a:lnTo>
                    <a:pt x="472" y="608"/>
                  </a:lnTo>
                  <a:lnTo>
                    <a:pt x="461" y="599"/>
                  </a:lnTo>
                  <a:lnTo>
                    <a:pt x="450" y="589"/>
                  </a:lnTo>
                  <a:lnTo>
                    <a:pt x="439" y="580"/>
                  </a:lnTo>
                  <a:lnTo>
                    <a:pt x="430" y="569"/>
                  </a:lnTo>
                  <a:lnTo>
                    <a:pt x="420" y="558"/>
                  </a:lnTo>
                  <a:lnTo>
                    <a:pt x="410" y="546"/>
                  </a:lnTo>
                  <a:lnTo>
                    <a:pt x="402" y="535"/>
                  </a:lnTo>
                  <a:lnTo>
                    <a:pt x="394" y="522"/>
                  </a:lnTo>
                  <a:lnTo>
                    <a:pt x="387" y="510"/>
                  </a:lnTo>
                  <a:lnTo>
                    <a:pt x="380" y="496"/>
                  </a:lnTo>
                  <a:lnTo>
                    <a:pt x="374" y="483"/>
                  </a:lnTo>
                  <a:lnTo>
                    <a:pt x="368" y="469"/>
                  </a:lnTo>
                  <a:lnTo>
                    <a:pt x="364" y="455"/>
                  </a:lnTo>
                  <a:lnTo>
                    <a:pt x="360" y="441"/>
                  </a:lnTo>
                  <a:lnTo>
                    <a:pt x="357" y="426"/>
                  </a:lnTo>
                  <a:lnTo>
                    <a:pt x="354" y="411"/>
                  </a:lnTo>
                  <a:lnTo>
                    <a:pt x="352" y="396"/>
                  </a:lnTo>
                  <a:lnTo>
                    <a:pt x="351" y="381"/>
                  </a:lnTo>
                  <a:lnTo>
                    <a:pt x="350" y="366"/>
                  </a:lnTo>
                  <a:lnTo>
                    <a:pt x="350" y="366"/>
                  </a:lnTo>
                  <a:lnTo>
                    <a:pt x="351" y="350"/>
                  </a:lnTo>
                  <a:lnTo>
                    <a:pt x="352" y="335"/>
                  </a:lnTo>
                  <a:lnTo>
                    <a:pt x="354" y="320"/>
                  </a:lnTo>
                  <a:lnTo>
                    <a:pt x="357" y="305"/>
                  </a:lnTo>
                  <a:lnTo>
                    <a:pt x="360" y="290"/>
                  </a:lnTo>
                  <a:lnTo>
                    <a:pt x="364" y="276"/>
                  </a:lnTo>
                  <a:lnTo>
                    <a:pt x="368" y="262"/>
                  </a:lnTo>
                  <a:lnTo>
                    <a:pt x="374" y="248"/>
                  </a:lnTo>
                  <a:lnTo>
                    <a:pt x="380" y="235"/>
                  </a:lnTo>
                  <a:lnTo>
                    <a:pt x="387" y="221"/>
                  </a:lnTo>
                  <a:lnTo>
                    <a:pt x="394" y="209"/>
                  </a:lnTo>
                  <a:lnTo>
                    <a:pt x="402" y="197"/>
                  </a:lnTo>
                  <a:lnTo>
                    <a:pt x="410" y="185"/>
                  </a:lnTo>
                  <a:lnTo>
                    <a:pt x="420" y="173"/>
                  </a:lnTo>
                  <a:lnTo>
                    <a:pt x="430" y="162"/>
                  </a:lnTo>
                  <a:lnTo>
                    <a:pt x="439" y="152"/>
                  </a:lnTo>
                  <a:lnTo>
                    <a:pt x="450" y="142"/>
                  </a:lnTo>
                  <a:lnTo>
                    <a:pt x="461" y="132"/>
                  </a:lnTo>
                  <a:lnTo>
                    <a:pt x="472" y="124"/>
                  </a:lnTo>
                  <a:lnTo>
                    <a:pt x="484" y="115"/>
                  </a:lnTo>
                  <a:lnTo>
                    <a:pt x="496" y="108"/>
                  </a:lnTo>
                  <a:lnTo>
                    <a:pt x="509" y="100"/>
                  </a:lnTo>
                  <a:lnTo>
                    <a:pt x="522" y="94"/>
                  </a:lnTo>
                  <a:lnTo>
                    <a:pt x="536" y="87"/>
                  </a:lnTo>
                  <a:lnTo>
                    <a:pt x="549" y="82"/>
                  </a:lnTo>
                  <a:lnTo>
                    <a:pt x="563" y="78"/>
                  </a:lnTo>
                  <a:lnTo>
                    <a:pt x="578" y="73"/>
                  </a:lnTo>
                  <a:lnTo>
                    <a:pt x="592" y="70"/>
                  </a:lnTo>
                  <a:lnTo>
                    <a:pt x="607" y="67"/>
                  </a:lnTo>
                  <a:lnTo>
                    <a:pt x="622" y="65"/>
                  </a:lnTo>
                  <a:lnTo>
                    <a:pt x="638" y="64"/>
                  </a:lnTo>
                  <a:lnTo>
                    <a:pt x="653" y="64"/>
                  </a:lnTo>
                  <a:lnTo>
                    <a:pt x="653" y="64"/>
                  </a:lnTo>
                  <a:lnTo>
                    <a:pt x="669" y="64"/>
                  </a:lnTo>
                  <a:lnTo>
                    <a:pt x="684" y="65"/>
                  </a:lnTo>
                  <a:lnTo>
                    <a:pt x="699" y="67"/>
                  </a:lnTo>
                  <a:lnTo>
                    <a:pt x="714" y="70"/>
                  </a:lnTo>
                  <a:lnTo>
                    <a:pt x="729" y="73"/>
                  </a:lnTo>
                  <a:lnTo>
                    <a:pt x="743" y="78"/>
                  </a:lnTo>
                  <a:lnTo>
                    <a:pt x="757" y="82"/>
                  </a:lnTo>
                  <a:lnTo>
                    <a:pt x="771" y="87"/>
                  </a:lnTo>
                  <a:lnTo>
                    <a:pt x="784" y="94"/>
                  </a:lnTo>
                  <a:lnTo>
                    <a:pt x="796" y="100"/>
                  </a:lnTo>
                  <a:lnTo>
                    <a:pt x="809" y="108"/>
                  </a:lnTo>
                  <a:lnTo>
                    <a:pt x="822" y="115"/>
                  </a:lnTo>
                  <a:lnTo>
                    <a:pt x="834" y="124"/>
                  </a:lnTo>
                  <a:lnTo>
                    <a:pt x="845" y="132"/>
                  </a:lnTo>
                  <a:lnTo>
                    <a:pt x="857" y="142"/>
                  </a:lnTo>
                  <a:lnTo>
                    <a:pt x="866" y="152"/>
                  </a:lnTo>
                  <a:lnTo>
                    <a:pt x="877" y="162"/>
                  </a:lnTo>
                  <a:lnTo>
                    <a:pt x="887" y="173"/>
                  </a:lnTo>
                  <a:lnTo>
                    <a:pt x="895" y="185"/>
                  </a:lnTo>
                  <a:lnTo>
                    <a:pt x="904" y="197"/>
                  </a:lnTo>
                  <a:lnTo>
                    <a:pt x="911" y="209"/>
                  </a:lnTo>
                  <a:lnTo>
                    <a:pt x="919" y="221"/>
                  </a:lnTo>
                  <a:lnTo>
                    <a:pt x="925" y="235"/>
                  </a:lnTo>
                  <a:lnTo>
                    <a:pt x="932" y="248"/>
                  </a:lnTo>
                  <a:lnTo>
                    <a:pt x="937" y="262"/>
                  </a:lnTo>
                  <a:lnTo>
                    <a:pt x="941" y="276"/>
                  </a:lnTo>
                  <a:lnTo>
                    <a:pt x="946" y="290"/>
                  </a:lnTo>
                  <a:lnTo>
                    <a:pt x="949" y="305"/>
                  </a:lnTo>
                  <a:lnTo>
                    <a:pt x="952" y="320"/>
                  </a:lnTo>
                  <a:lnTo>
                    <a:pt x="954" y="335"/>
                  </a:lnTo>
                  <a:lnTo>
                    <a:pt x="955" y="350"/>
                  </a:lnTo>
                  <a:lnTo>
                    <a:pt x="955" y="366"/>
                  </a:lnTo>
                  <a:lnTo>
                    <a:pt x="955" y="366"/>
                  </a:lnTo>
                  <a:lnTo>
                    <a:pt x="955" y="381"/>
                  </a:lnTo>
                  <a:lnTo>
                    <a:pt x="954" y="396"/>
                  </a:lnTo>
                  <a:lnTo>
                    <a:pt x="952" y="411"/>
                  </a:lnTo>
                  <a:lnTo>
                    <a:pt x="949" y="426"/>
                  </a:lnTo>
                  <a:lnTo>
                    <a:pt x="946" y="441"/>
                  </a:lnTo>
                  <a:lnTo>
                    <a:pt x="941" y="455"/>
                  </a:lnTo>
                  <a:lnTo>
                    <a:pt x="937" y="469"/>
                  </a:lnTo>
                  <a:lnTo>
                    <a:pt x="932" y="483"/>
                  </a:lnTo>
                  <a:lnTo>
                    <a:pt x="925" y="496"/>
                  </a:lnTo>
                  <a:lnTo>
                    <a:pt x="919" y="510"/>
                  </a:lnTo>
                  <a:lnTo>
                    <a:pt x="911" y="522"/>
                  </a:lnTo>
                  <a:lnTo>
                    <a:pt x="904" y="535"/>
                  </a:lnTo>
                  <a:lnTo>
                    <a:pt x="895" y="546"/>
                  </a:lnTo>
                  <a:lnTo>
                    <a:pt x="887" y="558"/>
                  </a:lnTo>
                  <a:lnTo>
                    <a:pt x="877" y="569"/>
                  </a:lnTo>
                  <a:lnTo>
                    <a:pt x="866" y="580"/>
                  </a:lnTo>
                  <a:lnTo>
                    <a:pt x="857" y="589"/>
                  </a:lnTo>
                  <a:lnTo>
                    <a:pt x="845" y="599"/>
                  </a:lnTo>
                  <a:lnTo>
                    <a:pt x="834" y="608"/>
                  </a:lnTo>
                  <a:lnTo>
                    <a:pt x="822" y="616"/>
                  </a:lnTo>
                  <a:lnTo>
                    <a:pt x="809" y="624"/>
                  </a:lnTo>
                  <a:lnTo>
                    <a:pt x="796" y="631"/>
                  </a:lnTo>
                  <a:lnTo>
                    <a:pt x="784" y="638"/>
                  </a:lnTo>
                  <a:lnTo>
                    <a:pt x="771" y="644"/>
                  </a:lnTo>
                  <a:lnTo>
                    <a:pt x="757" y="649"/>
                  </a:lnTo>
                  <a:lnTo>
                    <a:pt x="743" y="654"/>
                  </a:lnTo>
                  <a:lnTo>
                    <a:pt x="729" y="658"/>
                  </a:lnTo>
                  <a:lnTo>
                    <a:pt x="714" y="661"/>
                  </a:lnTo>
                  <a:lnTo>
                    <a:pt x="699" y="664"/>
                  </a:lnTo>
                  <a:lnTo>
                    <a:pt x="684" y="667"/>
                  </a:lnTo>
                  <a:lnTo>
                    <a:pt x="669" y="668"/>
                  </a:lnTo>
                  <a:lnTo>
                    <a:pt x="653" y="668"/>
                  </a:lnTo>
                  <a:lnTo>
                    <a:pt x="653" y="668"/>
                  </a:lnTo>
                  <a:close/>
                  <a:moveTo>
                    <a:pt x="820" y="193"/>
                  </a:moveTo>
                  <a:lnTo>
                    <a:pt x="820" y="193"/>
                  </a:lnTo>
                  <a:lnTo>
                    <a:pt x="816" y="190"/>
                  </a:lnTo>
                  <a:lnTo>
                    <a:pt x="810" y="187"/>
                  </a:lnTo>
                  <a:lnTo>
                    <a:pt x="804" y="185"/>
                  </a:lnTo>
                  <a:lnTo>
                    <a:pt x="798" y="185"/>
                  </a:lnTo>
                  <a:lnTo>
                    <a:pt x="792" y="185"/>
                  </a:lnTo>
                  <a:lnTo>
                    <a:pt x="786" y="187"/>
                  </a:lnTo>
                  <a:lnTo>
                    <a:pt x="780" y="190"/>
                  </a:lnTo>
                  <a:lnTo>
                    <a:pt x="775" y="193"/>
                  </a:lnTo>
                  <a:lnTo>
                    <a:pt x="775" y="193"/>
                  </a:lnTo>
                  <a:lnTo>
                    <a:pt x="772" y="199"/>
                  </a:lnTo>
                  <a:lnTo>
                    <a:pt x="769" y="204"/>
                  </a:lnTo>
                  <a:lnTo>
                    <a:pt x="766" y="211"/>
                  </a:lnTo>
                  <a:lnTo>
                    <a:pt x="766" y="216"/>
                  </a:lnTo>
                  <a:lnTo>
                    <a:pt x="766" y="222"/>
                  </a:lnTo>
                  <a:lnTo>
                    <a:pt x="769" y="229"/>
                  </a:lnTo>
                  <a:lnTo>
                    <a:pt x="772" y="234"/>
                  </a:lnTo>
                  <a:lnTo>
                    <a:pt x="775" y="238"/>
                  </a:lnTo>
                  <a:lnTo>
                    <a:pt x="775" y="238"/>
                  </a:lnTo>
                  <a:lnTo>
                    <a:pt x="788" y="252"/>
                  </a:lnTo>
                  <a:lnTo>
                    <a:pt x="799" y="267"/>
                  </a:lnTo>
                  <a:lnTo>
                    <a:pt x="807" y="282"/>
                  </a:lnTo>
                  <a:lnTo>
                    <a:pt x="815" y="299"/>
                  </a:lnTo>
                  <a:lnTo>
                    <a:pt x="820" y="315"/>
                  </a:lnTo>
                  <a:lnTo>
                    <a:pt x="824" y="332"/>
                  </a:lnTo>
                  <a:lnTo>
                    <a:pt x="828" y="348"/>
                  </a:lnTo>
                  <a:lnTo>
                    <a:pt x="828" y="366"/>
                  </a:lnTo>
                  <a:lnTo>
                    <a:pt x="828" y="383"/>
                  </a:lnTo>
                  <a:lnTo>
                    <a:pt x="824" y="399"/>
                  </a:lnTo>
                  <a:lnTo>
                    <a:pt x="820" y="417"/>
                  </a:lnTo>
                  <a:lnTo>
                    <a:pt x="815" y="433"/>
                  </a:lnTo>
                  <a:lnTo>
                    <a:pt x="807" y="449"/>
                  </a:lnTo>
                  <a:lnTo>
                    <a:pt x="799" y="464"/>
                  </a:lnTo>
                  <a:lnTo>
                    <a:pt x="788" y="479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2" y="497"/>
                  </a:lnTo>
                  <a:lnTo>
                    <a:pt x="769" y="502"/>
                  </a:lnTo>
                  <a:lnTo>
                    <a:pt x="766" y="509"/>
                  </a:lnTo>
                  <a:lnTo>
                    <a:pt x="766" y="515"/>
                  </a:lnTo>
                  <a:lnTo>
                    <a:pt x="766" y="521"/>
                  </a:lnTo>
                  <a:lnTo>
                    <a:pt x="769" y="527"/>
                  </a:lnTo>
                  <a:lnTo>
                    <a:pt x="772" y="532"/>
                  </a:lnTo>
                  <a:lnTo>
                    <a:pt x="775" y="538"/>
                  </a:lnTo>
                  <a:lnTo>
                    <a:pt x="775" y="538"/>
                  </a:lnTo>
                  <a:lnTo>
                    <a:pt x="780" y="541"/>
                  </a:lnTo>
                  <a:lnTo>
                    <a:pt x="786" y="544"/>
                  </a:lnTo>
                  <a:lnTo>
                    <a:pt x="792" y="546"/>
                  </a:lnTo>
                  <a:lnTo>
                    <a:pt x="798" y="546"/>
                  </a:lnTo>
                  <a:lnTo>
                    <a:pt x="798" y="546"/>
                  </a:lnTo>
                  <a:lnTo>
                    <a:pt x="804" y="546"/>
                  </a:lnTo>
                  <a:lnTo>
                    <a:pt x="810" y="544"/>
                  </a:lnTo>
                  <a:lnTo>
                    <a:pt x="816" y="541"/>
                  </a:lnTo>
                  <a:lnTo>
                    <a:pt x="820" y="538"/>
                  </a:lnTo>
                  <a:lnTo>
                    <a:pt x="820" y="538"/>
                  </a:lnTo>
                  <a:lnTo>
                    <a:pt x="837" y="518"/>
                  </a:lnTo>
                  <a:lnTo>
                    <a:pt x="851" y="499"/>
                  </a:lnTo>
                  <a:lnTo>
                    <a:pt x="864" y="479"/>
                  </a:lnTo>
                  <a:lnTo>
                    <a:pt x="874" y="457"/>
                  </a:lnTo>
                  <a:lnTo>
                    <a:pt x="881" y="435"/>
                  </a:lnTo>
                  <a:lnTo>
                    <a:pt x="887" y="412"/>
                  </a:lnTo>
                  <a:lnTo>
                    <a:pt x="891" y="389"/>
                  </a:lnTo>
                  <a:lnTo>
                    <a:pt x="892" y="366"/>
                  </a:lnTo>
                  <a:lnTo>
                    <a:pt x="891" y="343"/>
                  </a:lnTo>
                  <a:lnTo>
                    <a:pt x="887" y="319"/>
                  </a:lnTo>
                  <a:lnTo>
                    <a:pt x="881" y="296"/>
                  </a:lnTo>
                  <a:lnTo>
                    <a:pt x="874" y="274"/>
                  </a:lnTo>
                  <a:lnTo>
                    <a:pt x="864" y="252"/>
                  </a:lnTo>
                  <a:lnTo>
                    <a:pt x="851" y="232"/>
                  </a:lnTo>
                  <a:lnTo>
                    <a:pt x="837" y="213"/>
                  </a:lnTo>
                  <a:lnTo>
                    <a:pt x="820" y="193"/>
                  </a:lnTo>
                  <a:lnTo>
                    <a:pt x="820" y="1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C2FCB5B-2F70-0F48-8FA1-A636340BB50D}"/>
              </a:ext>
            </a:extLst>
          </p:cNvPr>
          <p:cNvGrpSpPr/>
          <p:nvPr/>
        </p:nvGrpSpPr>
        <p:grpSpPr>
          <a:xfrm>
            <a:off x="2022888" y="4334629"/>
            <a:ext cx="978373" cy="978373"/>
            <a:chOff x="2450976" y="4657348"/>
            <a:chExt cx="978373" cy="978373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0518416-473F-EF49-A07B-2CA5F8370599}"/>
                </a:ext>
              </a:extLst>
            </p:cNvPr>
            <p:cNvSpPr/>
            <p:nvPr/>
          </p:nvSpPr>
          <p:spPr>
            <a:xfrm flipH="1">
              <a:off x="2450976" y="4657348"/>
              <a:ext cx="978373" cy="9783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115">
              <a:extLst>
                <a:ext uri="{FF2B5EF4-FFF2-40B4-BE49-F238E27FC236}">
                  <a16:creationId xmlns:a16="http://schemas.microsoft.com/office/drawing/2014/main" id="{72E1750E-05C2-054B-9ED3-9A971ED666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8237" y="4985403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335057F-1329-6144-829E-E04691BF0371}"/>
              </a:ext>
            </a:extLst>
          </p:cNvPr>
          <p:cNvGrpSpPr/>
          <p:nvPr/>
        </p:nvGrpSpPr>
        <p:grpSpPr>
          <a:xfrm>
            <a:off x="9489804" y="2784225"/>
            <a:ext cx="978373" cy="978373"/>
            <a:chOff x="9495488" y="3122425"/>
            <a:chExt cx="978373" cy="978373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257E852-5B11-5E44-B800-B4FA4D08C1E3}"/>
                </a:ext>
              </a:extLst>
            </p:cNvPr>
            <p:cNvSpPr/>
            <p:nvPr/>
          </p:nvSpPr>
          <p:spPr>
            <a:xfrm>
              <a:off x="9495488" y="3122425"/>
              <a:ext cx="978373" cy="9783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DCBCD926-59FC-9F44-880B-0059F6998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3543" y="3450479"/>
              <a:ext cx="322263" cy="322263"/>
            </a:xfrm>
            <a:custGeom>
              <a:avLst/>
              <a:gdLst>
                <a:gd name="T0" fmla="*/ 77 w 1019"/>
                <a:gd name="T1" fmla="*/ 1 h 1017"/>
                <a:gd name="T2" fmla="*/ 35 w 1019"/>
                <a:gd name="T3" fmla="*/ 21 h 1017"/>
                <a:gd name="T4" fmla="*/ 8 w 1019"/>
                <a:gd name="T5" fmla="*/ 58 h 1017"/>
                <a:gd name="T6" fmla="*/ 0 w 1019"/>
                <a:gd name="T7" fmla="*/ 921 h 1017"/>
                <a:gd name="T8" fmla="*/ 8 w 1019"/>
                <a:gd name="T9" fmla="*/ 959 h 1017"/>
                <a:gd name="T10" fmla="*/ 35 w 1019"/>
                <a:gd name="T11" fmla="*/ 995 h 1017"/>
                <a:gd name="T12" fmla="*/ 77 w 1019"/>
                <a:gd name="T13" fmla="*/ 1015 h 1017"/>
                <a:gd name="T14" fmla="*/ 933 w 1019"/>
                <a:gd name="T15" fmla="*/ 1017 h 1017"/>
                <a:gd name="T16" fmla="*/ 976 w 1019"/>
                <a:gd name="T17" fmla="*/ 1001 h 1017"/>
                <a:gd name="T18" fmla="*/ 1007 w 1019"/>
                <a:gd name="T19" fmla="*/ 967 h 1017"/>
                <a:gd name="T20" fmla="*/ 1019 w 1019"/>
                <a:gd name="T21" fmla="*/ 921 h 1017"/>
                <a:gd name="T22" fmla="*/ 1014 w 1019"/>
                <a:gd name="T23" fmla="*/ 66 h 1017"/>
                <a:gd name="T24" fmla="*/ 991 w 1019"/>
                <a:gd name="T25" fmla="*/ 27 h 1017"/>
                <a:gd name="T26" fmla="*/ 951 w 1019"/>
                <a:gd name="T27" fmla="*/ 4 h 1017"/>
                <a:gd name="T28" fmla="*/ 954 w 1019"/>
                <a:gd name="T29" fmla="*/ 921 h 1017"/>
                <a:gd name="T30" fmla="*/ 946 w 1019"/>
                <a:gd name="T31" fmla="*/ 944 h 1017"/>
                <a:gd name="T32" fmla="*/ 96 w 1019"/>
                <a:gd name="T33" fmla="*/ 953 h 1017"/>
                <a:gd name="T34" fmla="*/ 73 w 1019"/>
                <a:gd name="T35" fmla="*/ 944 h 1017"/>
                <a:gd name="T36" fmla="*/ 64 w 1019"/>
                <a:gd name="T37" fmla="*/ 94 h 1017"/>
                <a:gd name="T38" fmla="*/ 73 w 1019"/>
                <a:gd name="T39" fmla="*/ 73 h 1017"/>
                <a:gd name="T40" fmla="*/ 923 w 1019"/>
                <a:gd name="T41" fmla="*/ 63 h 1017"/>
                <a:gd name="T42" fmla="*/ 946 w 1019"/>
                <a:gd name="T43" fmla="*/ 73 h 1017"/>
                <a:gd name="T44" fmla="*/ 954 w 1019"/>
                <a:gd name="T45" fmla="*/ 921 h 1017"/>
                <a:gd name="T46" fmla="*/ 179 w 1019"/>
                <a:gd name="T47" fmla="*/ 127 h 1017"/>
                <a:gd name="T48" fmla="*/ 132 w 1019"/>
                <a:gd name="T49" fmla="*/ 165 h 1017"/>
                <a:gd name="T50" fmla="*/ 128 w 1019"/>
                <a:gd name="T51" fmla="*/ 317 h 1017"/>
                <a:gd name="T52" fmla="*/ 146 w 1019"/>
                <a:gd name="T53" fmla="*/ 362 h 1017"/>
                <a:gd name="T54" fmla="*/ 191 w 1019"/>
                <a:gd name="T55" fmla="*/ 380 h 1017"/>
                <a:gd name="T56" fmla="*/ 852 w 1019"/>
                <a:gd name="T57" fmla="*/ 376 h 1017"/>
                <a:gd name="T58" fmla="*/ 890 w 1019"/>
                <a:gd name="T59" fmla="*/ 330 h 1017"/>
                <a:gd name="T60" fmla="*/ 891 w 1019"/>
                <a:gd name="T61" fmla="*/ 183 h 1017"/>
                <a:gd name="T62" fmla="*/ 863 w 1019"/>
                <a:gd name="T63" fmla="*/ 137 h 1017"/>
                <a:gd name="T64" fmla="*/ 828 w 1019"/>
                <a:gd name="T65" fmla="*/ 126 h 1017"/>
                <a:gd name="T66" fmla="*/ 191 w 1019"/>
                <a:gd name="T67" fmla="*/ 317 h 1017"/>
                <a:gd name="T68" fmla="*/ 179 w 1019"/>
                <a:gd name="T69" fmla="*/ 446 h 1017"/>
                <a:gd name="T70" fmla="*/ 132 w 1019"/>
                <a:gd name="T71" fmla="*/ 483 h 1017"/>
                <a:gd name="T72" fmla="*/ 128 w 1019"/>
                <a:gd name="T73" fmla="*/ 826 h 1017"/>
                <a:gd name="T74" fmla="*/ 146 w 1019"/>
                <a:gd name="T75" fmla="*/ 871 h 1017"/>
                <a:gd name="T76" fmla="*/ 191 w 1019"/>
                <a:gd name="T77" fmla="*/ 890 h 1017"/>
                <a:gd name="T78" fmla="*/ 344 w 1019"/>
                <a:gd name="T79" fmla="*/ 885 h 1017"/>
                <a:gd name="T80" fmla="*/ 381 w 1019"/>
                <a:gd name="T81" fmla="*/ 839 h 1017"/>
                <a:gd name="T82" fmla="*/ 382 w 1019"/>
                <a:gd name="T83" fmla="*/ 502 h 1017"/>
                <a:gd name="T84" fmla="*/ 355 w 1019"/>
                <a:gd name="T85" fmla="*/ 456 h 1017"/>
                <a:gd name="T86" fmla="*/ 319 w 1019"/>
                <a:gd name="T87" fmla="*/ 445 h 1017"/>
                <a:gd name="T88" fmla="*/ 191 w 1019"/>
                <a:gd name="T89" fmla="*/ 826 h 1017"/>
                <a:gd name="T90" fmla="*/ 496 w 1019"/>
                <a:gd name="T91" fmla="*/ 446 h 1017"/>
                <a:gd name="T92" fmla="*/ 451 w 1019"/>
                <a:gd name="T93" fmla="*/ 483 h 1017"/>
                <a:gd name="T94" fmla="*/ 446 w 1019"/>
                <a:gd name="T95" fmla="*/ 826 h 1017"/>
                <a:gd name="T96" fmla="*/ 464 w 1019"/>
                <a:gd name="T97" fmla="*/ 871 h 1017"/>
                <a:gd name="T98" fmla="*/ 509 w 1019"/>
                <a:gd name="T99" fmla="*/ 890 h 1017"/>
                <a:gd name="T100" fmla="*/ 852 w 1019"/>
                <a:gd name="T101" fmla="*/ 885 h 1017"/>
                <a:gd name="T102" fmla="*/ 890 w 1019"/>
                <a:gd name="T103" fmla="*/ 839 h 1017"/>
                <a:gd name="T104" fmla="*/ 891 w 1019"/>
                <a:gd name="T105" fmla="*/ 502 h 1017"/>
                <a:gd name="T106" fmla="*/ 863 w 1019"/>
                <a:gd name="T107" fmla="*/ 456 h 1017"/>
                <a:gd name="T108" fmla="*/ 828 w 1019"/>
                <a:gd name="T109" fmla="*/ 445 h 1017"/>
                <a:gd name="T110" fmla="*/ 509 w 1019"/>
                <a:gd name="T111" fmla="*/ 82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9" h="1017">
                  <a:moveTo>
                    <a:pt x="923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7" y="1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0"/>
                  </a:lnTo>
                  <a:lnTo>
                    <a:pt x="42" y="16"/>
                  </a:lnTo>
                  <a:lnTo>
                    <a:pt x="35" y="21"/>
                  </a:lnTo>
                  <a:lnTo>
                    <a:pt x="28" y="27"/>
                  </a:lnTo>
                  <a:lnTo>
                    <a:pt x="22" y="34"/>
                  </a:lnTo>
                  <a:lnTo>
                    <a:pt x="17" y="41"/>
                  </a:lnTo>
                  <a:lnTo>
                    <a:pt x="12" y="49"/>
                  </a:lnTo>
                  <a:lnTo>
                    <a:pt x="8" y="58"/>
                  </a:lnTo>
                  <a:lnTo>
                    <a:pt x="5" y="66"/>
                  </a:lnTo>
                  <a:lnTo>
                    <a:pt x="3" y="76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2" y="931"/>
                  </a:lnTo>
                  <a:lnTo>
                    <a:pt x="3" y="941"/>
                  </a:lnTo>
                  <a:lnTo>
                    <a:pt x="5" y="950"/>
                  </a:lnTo>
                  <a:lnTo>
                    <a:pt x="8" y="959"/>
                  </a:lnTo>
                  <a:lnTo>
                    <a:pt x="12" y="967"/>
                  </a:lnTo>
                  <a:lnTo>
                    <a:pt x="17" y="975"/>
                  </a:lnTo>
                  <a:lnTo>
                    <a:pt x="22" y="982"/>
                  </a:lnTo>
                  <a:lnTo>
                    <a:pt x="28" y="989"/>
                  </a:lnTo>
                  <a:lnTo>
                    <a:pt x="35" y="995"/>
                  </a:lnTo>
                  <a:lnTo>
                    <a:pt x="42" y="1001"/>
                  </a:lnTo>
                  <a:lnTo>
                    <a:pt x="51" y="1005"/>
                  </a:lnTo>
                  <a:lnTo>
                    <a:pt x="58" y="1009"/>
                  </a:lnTo>
                  <a:lnTo>
                    <a:pt x="68" y="1012"/>
                  </a:lnTo>
                  <a:lnTo>
                    <a:pt x="77" y="1015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3" y="1017"/>
                  </a:lnTo>
                  <a:lnTo>
                    <a:pt x="943" y="1015"/>
                  </a:lnTo>
                  <a:lnTo>
                    <a:pt x="951" y="1012"/>
                  </a:lnTo>
                  <a:lnTo>
                    <a:pt x="960" y="1009"/>
                  </a:lnTo>
                  <a:lnTo>
                    <a:pt x="968" y="1005"/>
                  </a:lnTo>
                  <a:lnTo>
                    <a:pt x="976" y="1001"/>
                  </a:lnTo>
                  <a:lnTo>
                    <a:pt x="983" y="995"/>
                  </a:lnTo>
                  <a:lnTo>
                    <a:pt x="991" y="989"/>
                  </a:lnTo>
                  <a:lnTo>
                    <a:pt x="996" y="982"/>
                  </a:lnTo>
                  <a:lnTo>
                    <a:pt x="1002" y="975"/>
                  </a:lnTo>
                  <a:lnTo>
                    <a:pt x="1007" y="967"/>
                  </a:lnTo>
                  <a:lnTo>
                    <a:pt x="1011" y="959"/>
                  </a:lnTo>
                  <a:lnTo>
                    <a:pt x="1014" y="950"/>
                  </a:lnTo>
                  <a:lnTo>
                    <a:pt x="1017" y="941"/>
                  </a:lnTo>
                  <a:lnTo>
                    <a:pt x="1018" y="931"/>
                  </a:lnTo>
                  <a:lnTo>
                    <a:pt x="1019" y="921"/>
                  </a:lnTo>
                  <a:lnTo>
                    <a:pt x="1019" y="94"/>
                  </a:lnTo>
                  <a:lnTo>
                    <a:pt x="1019" y="94"/>
                  </a:lnTo>
                  <a:lnTo>
                    <a:pt x="1018" y="84"/>
                  </a:lnTo>
                  <a:lnTo>
                    <a:pt x="1017" y="76"/>
                  </a:lnTo>
                  <a:lnTo>
                    <a:pt x="1014" y="66"/>
                  </a:lnTo>
                  <a:lnTo>
                    <a:pt x="1011" y="58"/>
                  </a:lnTo>
                  <a:lnTo>
                    <a:pt x="1007" y="49"/>
                  </a:lnTo>
                  <a:lnTo>
                    <a:pt x="1002" y="41"/>
                  </a:lnTo>
                  <a:lnTo>
                    <a:pt x="996" y="34"/>
                  </a:lnTo>
                  <a:lnTo>
                    <a:pt x="991" y="27"/>
                  </a:lnTo>
                  <a:lnTo>
                    <a:pt x="983" y="21"/>
                  </a:lnTo>
                  <a:lnTo>
                    <a:pt x="976" y="16"/>
                  </a:lnTo>
                  <a:lnTo>
                    <a:pt x="968" y="10"/>
                  </a:lnTo>
                  <a:lnTo>
                    <a:pt x="960" y="7"/>
                  </a:lnTo>
                  <a:lnTo>
                    <a:pt x="951" y="4"/>
                  </a:lnTo>
                  <a:lnTo>
                    <a:pt x="943" y="1"/>
                  </a:lnTo>
                  <a:lnTo>
                    <a:pt x="933" y="0"/>
                  </a:lnTo>
                  <a:lnTo>
                    <a:pt x="923" y="0"/>
                  </a:lnTo>
                  <a:lnTo>
                    <a:pt x="923" y="0"/>
                  </a:lnTo>
                  <a:close/>
                  <a:moveTo>
                    <a:pt x="954" y="921"/>
                  </a:moveTo>
                  <a:lnTo>
                    <a:pt x="954" y="921"/>
                  </a:lnTo>
                  <a:lnTo>
                    <a:pt x="954" y="928"/>
                  </a:lnTo>
                  <a:lnTo>
                    <a:pt x="952" y="934"/>
                  </a:lnTo>
                  <a:lnTo>
                    <a:pt x="949" y="939"/>
                  </a:lnTo>
                  <a:lnTo>
                    <a:pt x="946" y="944"/>
                  </a:lnTo>
                  <a:lnTo>
                    <a:pt x="940" y="948"/>
                  </a:lnTo>
                  <a:lnTo>
                    <a:pt x="935" y="950"/>
                  </a:lnTo>
                  <a:lnTo>
                    <a:pt x="930" y="952"/>
                  </a:lnTo>
                  <a:lnTo>
                    <a:pt x="923" y="953"/>
                  </a:lnTo>
                  <a:lnTo>
                    <a:pt x="96" y="953"/>
                  </a:lnTo>
                  <a:lnTo>
                    <a:pt x="96" y="953"/>
                  </a:lnTo>
                  <a:lnTo>
                    <a:pt x="90" y="952"/>
                  </a:lnTo>
                  <a:lnTo>
                    <a:pt x="84" y="950"/>
                  </a:lnTo>
                  <a:lnTo>
                    <a:pt x="78" y="948"/>
                  </a:lnTo>
                  <a:lnTo>
                    <a:pt x="73" y="944"/>
                  </a:lnTo>
                  <a:lnTo>
                    <a:pt x="69" y="939"/>
                  </a:lnTo>
                  <a:lnTo>
                    <a:pt x="67" y="934"/>
                  </a:lnTo>
                  <a:lnTo>
                    <a:pt x="65" y="928"/>
                  </a:lnTo>
                  <a:lnTo>
                    <a:pt x="64" y="921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65" y="89"/>
                  </a:lnTo>
                  <a:lnTo>
                    <a:pt x="67" y="82"/>
                  </a:lnTo>
                  <a:lnTo>
                    <a:pt x="69" y="77"/>
                  </a:lnTo>
                  <a:lnTo>
                    <a:pt x="73" y="73"/>
                  </a:lnTo>
                  <a:lnTo>
                    <a:pt x="78" y="68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6" y="63"/>
                  </a:lnTo>
                  <a:lnTo>
                    <a:pt x="923" y="63"/>
                  </a:lnTo>
                  <a:lnTo>
                    <a:pt x="923" y="63"/>
                  </a:lnTo>
                  <a:lnTo>
                    <a:pt x="930" y="63"/>
                  </a:lnTo>
                  <a:lnTo>
                    <a:pt x="935" y="65"/>
                  </a:lnTo>
                  <a:lnTo>
                    <a:pt x="940" y="68"/>
                  </a:lnTo>
                  <a:lnTo>
                    <a:pt x="946" y="73"/>
                  </a:lnTo>
                  <a:lnTo>
                    <a:pt x="949" y="77"/>
                  </a:lnTo>
                  <a:lnTo>
                    <a:pt x="952" y="82"/>
                  </a:lnTo>
                  <a:lnTo>
                    <a:pt x="954" y="89"/>
                  </a:lnTo>
                  <a:lnTo>
                    <a:pt x="954" y="94"/>
                  </a:lnTo>
                  <a:lnTo>
                    <a:pt x="954" y="921"/>
                  </a:lnTo>
                  <a:close/>
                  <a:moveTo>
                    <a:pt x="828" y="126"/>
                  </a:moveTo>
                  <a:lnTo>
                    <a:pt x="191" y="126"/>
                  </a:lnTo>
                  <a:lnTo>
                    <a:pt x="191" y="126"/>
                  </a:lnTo>
                  <a:lnTo>
                    <a:pt x="185" y="126"/>
                  </a:lnTo>
                  <a:lnTo>
                    <a:pt x="179" y="127"/>
                  </a:lnTo>
                  <a:lnTo>
                    <a:pt x="167" y="132"/>
                  </a:lnTo>
                  <a:lnTo>
                    <a:pt x="156" y="137"/>
                  </a:lnTo>
                  <a:lnTo>
                    <a:pt x="146" y="144"/>
                  </a:lnTo>
                  <a:lnTo>
                    <a:pt x="139" y="154"/>
                  </a:lnTo>
                  <a:lnTo>
                    <a:pt x="132" y="165"/>
                  </a:lnTo>
                  <a:lnTo>
                    <a:pt x="129" y="177"/>
                  </a:lnTo>
                  <a:lnTo>
                    <a:pt x="128" y="183"/>
                  </a:lnTo>
                  <a:lnTo>
                    <a:pt x="128" y="189"/>
                  </a:lnTo>
                  <a:lnTo>
                    <a:pt x="128" y="317"/>
                  </a:lnTo>
                  <a:lnTo>
                    <a:pt x="128" y="317"/>
                  </a:lnTo>
                  <a:lnTo>
                    <a:pt x="128" y="324"/>
                  </a:lnTo>
                  <a:lnTo>
                    <a:pt x="129" y="330"/>
                  </a:lnTo>
                  <a:lnTo>
                    <a:pt x="132" y="342"/>
                  </a:lnTo>
                  <a:lnTo>
                    <a:pt x="139" y="353"/>
                  </a:lnTo>
                  <a:lnTo>
                    <a:pt x="146" y="362"/>
                  </a:lnTo>
                  <a:lnTo>
                    <a:pt x="156" y="370"/>
                  </a:lnTo>
                  <a:lnTo>
                    <a:pt x="167" y="376"/>
                  </a:lnTo>
                  <a:lnTo>
                    <a:pt x="179" y="379"/>
                  </a:lnTo>
                  <a:lnTo>
                    <a:pt x="185" y="380"/>
                  </a:lnTo>
                  <a:lnTo>
                    <a:pt x="191" y="380"/>
                  </a:lnTo>
                  <a:lnTo>
                    <a:pt x="828" y="380"/>
                  </a:lnTo>
                  <a:lnTo>
                    <a:pt x="828" y="380"/>
                  </a:lnTo>
                  <a:lnTo>
                    <a:pt x="834" y="380"/>
                  </a:lnTo>
                  <a:lnTo>
                    <a:pt x="841" y="379"/>
                  </a:lnTo>
                  <a:lnTo>
                    <a:pt x="852" y="376"/>
                  </a:lnTo>
                  <a:lnTo>
                    <a:pt x="863" y="370"/>
                  </a:lnTo>
                  <a:lnTo>
                    <a:pt x="873" y="362"/>
                  </a:lnTo>
                  <a:lnTo>
                    <a:pt x="880" y="353"/>
                  </a:lnTo>
                  <a:lnTo>
                    <a:pt x="886" y="342"/>
                  </a:lnTo>
                  <a:lnTo>
                    <a:pt x="890" y="330"/>
                  </a:lnTo>
                  <a:lnTo>
                    <a:pt x="891" y="324"/>
                  </a:lnTo>
                  <a:lnTo>
                    <a:pt x="891" y="317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3"/>
                  </a:lnTo>
                  <a:lnTo>
                    <a:pt x="890" y="177"/>
                  </a:lnTo>
                  <a:lnTo>
                    <a:pt x="886" y="165"/>
                  </a:lnTo>
                  <a:lnTo>
                    <a:pt x="880" y="154"/>
                  </a:lnTo>
                  <a:lnTo>
                    <a:pt x="873" y="144"/>
                  </a:lnTo>
                  <a:lnTo>
                    <a:pt x="863" y="137"/>
                  </a:lnTo>
                  <a:lnTo>
                    <a:pt x="852" y="132"/>
                  </a:lnTo>
                  <a:lnTo>
                    <a:pt x="841" y="127"/>
                  </a:lnTo>
                  <a:lnTo>
                    <a:pt x="834" y="126"/>
                  </a:lnTo>
                  <a:lnTo>
                    <a:pt x="828" y="126"/>
                  </a:lnTo>
                  <a:lnTo>
                    <a:pt x="828" y="126"/>
                  </a:lnTo>
                  <a:close/>
                  <a:moveTo>
                    <a:pt x="191" y="317"/>
                  </a:moveTo>
                  <a:lnTo>
                    <a:pt x="191" y="189"/>
                  </a:lnTo>
                  <a:lnTo>
                    <a:pt x="828" y="189"/>
                  </a:lnTo>
                  <a:lnTo>
                    <a:pt x="828" y="317"/>
                  </a:lnTo>
                  <a:lnTo>
                    <a:pt x="191" y="317"/>
                  </a:lnTo>
                  <a:close/>
                  <a:moveTo>
                    <a:pt x="319" y="445"/>
                  </a:moveTo>
                  <a:lnTo>
                    <a:pt x="191" y="445"/>
                  </a:lnTo>
                  <a:lnTo>
                    <a:pt x="191" y="445"/>
                  </a:lnTo>
                  <a:lnTo>
                    <a:pt x="185" y="445"/>
                  </a:lnTo>
                  <a:lnTo>
                    <a:pt x="179" y="446"/>
                  </a:lnTo>
                  <a:lnTo>
                    <a:pt x="167" y="449"/>
                  </a:lnTo>
                  <a:lnTo>
                    <a:pt x="156" y="456"/>
                  </a:lnTo>
                  <a:lnTo>
                    <a:pt x="146" y="463"/>
                  </a:lnTo>
                  <a:lnTo>
                    <a:pt x="139" y="473"/>
                  </a:lnTo>
                  <a:lnTo>
                    <a:pt x="132" y="483"/>
                  </a:lnTo>
                  <a:lnTo>
                    <a:pt x="129" y="495"/>
                  </a:lnTo>
                  <a:lnTo>
                    <a:pt x="128" y="502"/>
                  </a:lnTo>
                  <a:lnTo>
                    <a:pt x="128" y="508"/>
                  </a:lnTo>
                  <a:lnTo>
                    <a:pt x="128" y="826"/>
                  </a:lnTo>
                  <a:lnTo>
                    <a:pt x="128" y="826"/>
                  </a:lnTo>
                  <a:lnTo>
                    <a:pt x="128" y="832"/>
                  </a:lnTo>
                  <a:lnTo>
                    <a:pt x="129" y="839"/>
                  </a:lnTo>
                  <a:lnTo>
                    <a:pt x="132" y="850"/>
                  </a:lnTo>
                  <a:lnTo>
                    <a:pt x="139" y="861"/>
                  </a:lnTo>
                  <a:lnTo>
                    <a:pt x="146" y="871"/>
                  </a:lnTo>
                  <a:lnTo>
                    <a:pt x="156" y="878"/>
                  </a:lnTo>
                  <a:lnTo>
                    <a:pt x="167" y="885"/>
                  </a:lnTo>
                  <a:lnTo>
                    <a:pt x="179" y="888"/>
                  </a:lnTo>
                  <a:lnTo>
                    <a:pt x="185" y="889"/>
                  </a:lnTo>
                  <a:lnTo>
                    <a:pt x="191" y="890"/>
                  </a:lnTo>
                  <a:lnTo>
                    <a:pt x="319" y="890"/>
                  </a:lnTo>
                  <a:lnTo>
                    <a:pt x="319" y="890"/>
                  </a:lnTo>
                  <a:lnTo>
                    <a:pt x="326" y="889"/>
                  </a:lnTo>
                  <a:lnTo>
                    <a:pt x="331" y="888"/>
                  </a:lnTo>
                  <a:lnTo>
                    <a:pt x="344" y="885"/>
                  </a:lnTo>
                  <a:lnTo>
                    <a:pt x="355" y="878"/>
                  </a:lnTo>
                  <a:lnTo>
                    <a:pt x="363" y="871"/>
                  </a:lnTo>
                  <a:lnTo>
                    <a:pt x="372" y="861"/>
                  </a:lnTo>
                  <a:lnTo>
                    <a:pt x="377" y="850"/>
                  </a:lnTo>
                  <a:lnTo>
                    <a:pt x="381" y="839"/>
                  </a:lnTo>
                  <a:lnTo>
                    <a:pt x="382" y="832"/>
                  </a:lnTo>
                  <a:lnTo>
                    <a:pt x="382" y="826"/>
                  </a:lnTo>
                  <a:lnTo>
                    <a:pt x="382" y="508"/>
                  </a:lnTo>
                  <a:lnTo>
                    <a:pt x="382" y="508"/>
                  </a:lnTo>
                  <a:lnTo>
                    <a:pt x="382" y="502"/>
                  </a:lnTo>
                  <a:lnTo>
                    <a:pt x="381" y="495"/>
                  </a:lnTo>
                  <a:lnTo>
                    <a:pt x="377" y="483"/>
                  </a:lnTo>
                  <a:lnTo>
                    <a:pt x="372" y="473"/>
                  </a:lnTo>
                  <a:lnTo>
                    <a:pt x="363" y="463"/>
                  </a:lnTo>
                  <a:lnTo>
                    <a:pt x="355" y="456"/>
                  </a:lnTo>
                  <a:lnTo>
                    <a:pt x="344" y="449"/>
                  </a:lnTo>
                  <a:lnTo>
                    <a:pt x="331" y="446"/>
                  </a:lnTo>
                  <a:lnTo>
                    <a:pt x="326" y="445"/>
                  </a:lnTo>
                  <a:lnTo>
                    <a:pt x="319" y="445"/>
                  </a:lnTo>
                  <a:lnTo>
                    <a:pt x="319" y="445"/>
                  </a:lnTo>
                  <a:close/>
                  <a:moveTo>
                    <a:pt x="191" y="826"/>
                  </a:moveTo>
                  <a:lnTo>
                    <a:pt x="191" y="508"/>
                  </a:lnTo>
                  <a:lnTo>
                    <a:pt x="319" y="508"/>
                  </a:lnTo>
                  <a:lnTo>
                    <a:pt x="319" y="826"/>
                  </a:lnTo>
                  <a:lnTo>
                    <a:pt x="191" y="826"/>
                  </a:lnTo>
                  <a:close/>
                  <a:moveTo>
                    <a:pt x="828" y="445"/>
                  </a:moveTo>
                  <a:lnTo>
                    <a:pt x="509" y="445"/>
                  </a:lnTo>
                  <a:lnTo>
                    <a:pt x="509" y="445"/>
                  </a:lnTo>
                  <a:lnTo>
                    <a:pt x="503" y="445"/>
                  </a:lnTo>
                  <a:lnTo>
                    <a:pt x="496" y="446"/>
                  </a:lnTo>
                  <a:lnTo>
                    <a:pt x="484" y="449"/>
                  </a:lnTo>
                  <a:lnTo>
                    <a:pt x="474" y="456"/>
                  </a:lnTo>
                  <a:lnTo>
                    <a:pt x="464" y="463"/>
                  </a:lnTo>
                  <a:lnTo>
                    <a:pt x="456" y="473"/>
                  </a:lnTo>
                  <a:lnTo>
                    <a:pt x="451" y="483"/>
                  </a:lnTo>
                  <a:lnTo>
                    <a:pt x="447" y="495"/>
                  </a:lnTo>
                  <a:lnTo>
                    <a:pt x="446" y="502"/>
                  </a:lnTo>
                  <a:lnTo>
                    <a:pt x="446" y="508"/>
                  </a:lnTo>
                  <a:lnTo>
                    <a:pt x="446" y="826"/>
                  </a:lnTo>
                  <a:lnTo>
                    <a:pt x="446" y="826"/>
                  </a:lnTo>
                  <a:lnTo>
                    <a:pt x="446" y="832"/>
                  </a:lnTo>
                  <a:lnTo>
                    <a:pt x="447" y="839"/>
                  </a:lnTo>
                  <a:lnTo>
                    <a:pt x="451" y="850"/>
                  </a:lnTo>
                  <a:lnTo>
                    <a:pt x="456" y="861"/>
                  </a:lnTo>
                  <a:lnTo>
                    <a:pt x="464" y="871"/>
                  </a:lnTo>
                  <a:lnTo>
                    <a:pt x="474" y="878"/>
                  </a:lnTo>
                  <a:lnTo>
                    <a:pt x="484" y="885"/>
                  </a:lnTo>
                  <a:lnTo>
                    <a:pt x="496" y="888"/>
                  </a:lnTo>
                  <a:lnTo>
                    <a:pt x="503" y="889"/>
                  </a:lnTo>
                  <a:lnTo>
                    <a:pt x="509" y="890"/>
                  </a:lnTo>
                  <a:lnTo>
                    <a:pt x="828" y="890"/>
                  </a:lnTo>
                  <a:lnTo>
                    <a:pt x="828" y="890"/>
                  </a:lnTo>
                  <a:lnTo>
                    <a:pt x="834" y="889"/>
                  </a:lnTo>
                  <a:lnTo>
                    <a:pt x="841" y="888"/>
                  </a:lnTo>
                  <a:lnTo>
                    <a:pt x="852" y="885"/>
                  </a:lnTo>
                  <a:lnTo>
                    <a:pt x="863" y="878"/>
                  </a:lnTo>
                  <a:lnTo>
                    <a:pt x="873" y="871"/>
                  </a:lnTo>
                  <a:lnTo>
                    <a:pt x="880" y="861"/>
                  </a:lnTo>
                  <a:lnTo>
                    <a:pt x="886" y="850"/>
                  </a:lnTo>
                  <a:lnTo>
                    <a:pt x="890" y="839"/>
                  </a:lnTo>
                  <a:lnTo>
                    <a:pt x="891" y="832"/>
                  </a:lnTo>
                  <a:lnTo>
                    <a:pt x="891" y="826"/>
                  </a:lnTo>
                  <a:lnTo>
                    <a:pt x="891" y="508"/>
                  </a:lnTo>
                  <a:lnTo>
                    <a:pt x="891" y="508"/>
                  </a:lnTo>
                  <a:lnTo>
                    <a:pt x="891" y="502"/>
                  </a:lnTo>
                  <a:lnTo>
                    <a:pt x="890" y="495"/>
                  </a:lnTo>
                  <a:lnTo>
                    <a:pt x="886" y="483"/>
                  </a:lnTo>
                  <a:lnTo>
                    <a:pt x="880" y="473"/>
                  </a:lnTo>
                  <a:lnTo>
                    <a:pt x="873" y="463"/>
                  </a:lnTo>
                  <a:lnTo>
                    <a:pt x="863" y="456"/>
                  </a:lnTo>
                  <a:lnTo>
                    <a:pt x="852" y="449"/>
                  </a:lnTo>
                  <a:lnTo>
                    <a:pt x="841" y="446"/>
                  </a:lnTo>
                  <a:lnTo>
                    <a:pt x="834" y="445"/>
                  </a:lnTo>
                  <a:lnTo>
                    <a:pt x="828" y="445"/>
                  </a:lnTo>
                  <a:lnTo>
                    <a:pt x="828" y="445"/>
                  </a:lnTo>
                  <a:close/>
                  <a:moveTo>
                    <a:pt x="509" y="826"/>
                  </a:moveTo>
                  <a:lnTo>
                    <a:pt x="509" y="508"/>
                  </a:lnTo>
                  <a:lnTo>
                    <a:pt x="828" y="508"/>
                  </a:lnTo>
                  <a:lnTo>
                    <a:pt x="828" y="826"/>
                  </a:lnTo>
                  <a:lnTo>
                    <a:pt x="509" y="8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501F708-BF87-494D-B6F4-B227D44693C2}"/>
              </a:ext>
            </a:extLst>
          </p:cNvPr>
          <p:cNvGrpSpPr/>
          <p:nvPr/>
        </p:nvGrpSpPr>
        <p:grpSpPr>
          <a:xfrm>
            <a:off x="8391740" y="1504094"/>
            <a:ext cx="978373" cy="978373"/>
            <a:chOff x="8762652" y="1587501"/>
            <a:chExt cx="978373" cy="978373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6543740D-9B3A-2C4C-A8D2-17002A7CA6EE}"/>
                </a:ext>
              </a:extLst>
            </p:cNvPr>
            <p:cNvSpPr/>
            <p:nvPr/>
          </p:nvSpPr>
          <p:spPr>
            <a:xfrm>
              <a:off x="8762652" y="1587501"/>
              <a:ext cx="978373" cy="9783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104">
              <a:extLst>
                <a:ext uri="{FF2B5EF4-FFF2-40B4-BE49-F238E27FC236}">
                  <a16:creationId xmlns:a16="http://schemas.microsoft.com/office/drawing/2014/main" id="{1562A826-9B8D-3641-B708-B45CEF4A3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9913" y="1914762"/>
              <a:ext cx="323850" cy="323850"/>
            </a:xfrm>
            <a:custGeom>
              <a:avLst/>
              <a:gdLst>
                <a:gd name="T0" fmla="*/ 562 w 1019"/>
                <a:gd name="T1" fmla="*/ 11 h 1017"/>
                <a:gd name="T2" fmla="*/ 449 w 1019"/>
                <a:gd name="T3" fmla="*/ 63 h 1017"/>
                <a:gd name="T4" fmla="*/ 360 w 1019"/>
                <a:gd name="T5" fmla="*/ 147 h 1017"/>
                <a:gd name="T6" fmla="*/ 303 w 1019"/>
                <a:gd name="T7" fmla="*/ 257 h 1017"/>
                <a:gd name="T8" fmla="*/ 287 w 1019"/>
                <a:gd name="T9" fmla="*/ 366 h 1017"/>
                <a:gd name="T10" fmla="*/ 324 w 1019"/>
                <a:gd name="T11" fmla="*/ 527 h 1017"/>
                <a:gd name="T12" fmla="*/ 7 w 1019"/>
                <a:gd name="T13" fmla="*/ 887 h 1017"/>
                <a:gd name="T14" fmla="*/ 5 w 1019"/>
                <a:gd name="T15" fmla="*/ 950 h 1017"/>
                <a:gd name="T16" fmla="*/ 36 w 1019"/>
                <a:gd name="T17" fmla="*/ 996 h 1017"/>
                <a:gd name="T18" fmla="*/ 96 w 1019"/>
                <a:gd name="T19" fmla="*/ 1017 h 1017"/>
                <a:gd name="T20" fmla="*/ 148 w 1019"/>
                <a:gd name="T21" fmla="*/ 1002 h 1017"/>
                <a:gd name="T22" fmla="*/ 535 w 1019"/>
                <a:gd name="T23" fmla="*/ 712 h 1017"/>
                <a:gd name="T24" fmla="*/ 672 w 1019"/>
                <a:gd name="T25" fmla="*/ 731 h 1017"/>
                <a:gd name="T26" fmla="*/ 795 w 1019"/>
                <a:gd name="T27" fmla="*/ 703 h 1017"/>
                <a:gd name="T28" fmla="*/ 898 w 1019"/>
                <a:gd name="T29" fmla="*/ 637 h 1017"/>
                <a:gd name="T30" fmla="*/ 975 w 1019"/>
                <a:gd name="T31" fmla="*/ 540 h 1017"/>
                <a:gd name="T32" fmla="*/ 1014 w 1019"/>
                <a:gd name="T33" fmla="*/ 421 h 1017"/>
                <a:gd name="T34" fmla="*/ 1014 w 1019"/>
                <a:gd name="T35" fmla="*/ 310 h 1017"/>
                <a:gd name="T36" fmla="*/ 975 w 1019"/>
                <a:gd name="T37" fmla="*/ 191 h 1017"/>
                <a:gd name="T38" fmla="*/ 898 w 1019"/>
                <a:gd name="T39" fmla="*/ 95 h 1017"/>
                <a:gd name="T40" fmla="*/ 795 w 1019"/>
                <a:gd name="T41" fmla="*/ 28 h 1017"/>
                <a:gd name="T42" fmla="*/ 672 w 1019"/>
                <a:gd name="T43" fmla="*/ 0 h 1017"/>
                <a:gd name="T44" fmla="*/ 100 w 1019"/>
                <a:gd name="T45" fmla="*/ 954 h 1017"/>
                <a:gd name="T46" fmla="*/ 73 w 1019"/>
                <a:gd name="T47" fmla="*/ 944 h 1017"/>
                <a:gd name="T48" fmla="*/ 66 w 1019"/>
                <a:gd name="T49" fmla="*/ 912 h 1017"/>
                <a:gd name="T50" fmla="*/ 406 w 1019"/>
                <a:gd name="T51" fmla="*/ 635 h 1017"/>
                <a:gd name="T52" fmla="*/ 607 w 1019"/>
                <a:gd name="T53" fmla="*/ 664 h 1017"/>
                <a:gd name="T54" fmla="*/ 509 w 1019"/>
                <a:gd name="T55" fmla="*/ 631 h 1017"/>
                <a:gd name="T56" fmla="*/ 430 w 1019"/>
                <a:gd name="T57" fmla="*/ 569 h 1017"/>
                <a:gd name="T58" fmla="*/ 374 w 1019"/>
                <a:gd name="T59" fmla="*/ 483 h 1017"/>
                <a:gd name="T60" fmla="*/ 351 w 1019"/>
                <a:gd name="T61" fmla="*/ 381 h 1017"/>
                <a:gd name="T62" fmla="*/ 360 w 1019"/>
                <a:gd name="T63" fmla="*/ 290 h 1017"/>
                <a:gd name="T64" fmla="*/ 402 w 1019"/>
                <a:gd name="T65" fmla="*/ 197 h 1017"/>
                <a:gd name="T66" fmla="*/ 472 w 1019"/>
                <a:gd name="T67" fmla="*/ 124 h 1017"/>
                <a:gd name="T68" fmla="*/ 563 w 1019"/>
                <a:gd name="T69" fmla="*/ 78 h 1017"/>
                <a:gd name="T70" fmla="*/ 653 w 1019"/>
                <a:gd name="T71" fmla="*/ 64 h 1017"/>
                <a:gd name="T72" fmla="*/ 757 w 1019"/>
                <a:gd name="T73" fmla="*/ 82 h 1017"/>
                <a:gd name="T74" fmla="*/ 845 w 1019"/>
                <a:gd name="T75" fmla="*/ 132 h 1017"/>
                <a:gd name="T76" fmla="*/ 911 w 1019"/>
                <a:gd name="T77" fmla="*/ 209 h 1017"/>
                <a:gd name="T78" fmla="*/ 949 w 1019"/>
                <a:gd name="T79" fmla="*/ 305 h 1017"/>
                <a:gd name="T80" fmla="*/ 954 w 1019"/>
                <a:gd name="T81" fmla="*/ 396 h 1017"/>
                <a:gd name="T82" fmla="*/ 925 w 1019"/>
                <a:gd name="T83" fmla="*/ 496 h 1017"/>
                <a:gd name="T84" fmla="*/ 866 w 1019"/>
                <a:gd name="T85" fmla="*/ 580 h 1017"/>
                <a:gd name="T86" fmla="*/ 784 w 1019"/>
                <a:gd name="T87" fmla="*/ 638 h 1017"/>
                <a:gd name="T88" fmla="*/ 684 w 1019"/>
                <a:gd name="T89" fmla="*/ 667 h 1017"/>
                <a:gd name="T90" fmla="*/ 810 w 1019"/>
                <a:gd name="T91" fmla="*/ 187 h 1017"/>
                <a:gd name="T92" fmla="*/ 775 w 1019"/>
                <a:gd name="T93" fmla="*/ 193 h 1017"/>
                <a:gd name="T94" fmla="*/ 772 w 1019"/>
                <a:gd name="T95" fmla="*/ 234 h 1017"/>
                <a:gd name="T96" fmla="*/ 820 w 1019"/>
                <a:gd name="T97" fmla="*/ 315 h 1017"/>
                <a:gd name="T98" fmla="*/ 815 w 1019"/>
                <a:gd name="T99" fmla="*/ 433 h 1017"/>
                <a:gd name="T100" fmla="*/ 769 w 1019"/>
                <a:gd name="T101" fmla="*/ 502 h 1017"/>
                <a:gd name="T102" fmla="*/ 775 w 1019"/>
                <a:gd name="T103" fmla="*/ 538 h 1017"/>
                <a:gd name="T104" fmla="*/ 810 w 1019"/>
                <a:gd name="T105" fmla="*/ 544 h 1017"/>
                <a:gd name="T106" fmla="*/ 874 w 1019"/>
                <a:gd name="T107" fmla="*/ 457 h 1017"/>
                <a:gd name="T108" fmla="*/ 881 w 1019"/>
                <a:gd name="T109" fmla="*/ 29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9" h="1017">
                  <a:moveTo>
                    <a:pt x="653" y="0"/>
                  </a:moveTo>
                  <a:lnTo>
                    <a:pt x="653" y="0"/>
                  </a:lnTo>
                  <a:lnTo>
                    <a:pt x="634" y="0"/>
                  </a:lnTo>
                  <a:lnTo>
                    <a:pt x="615" y="1"/>
                  </a:lnTo>
                  <a:lnTo>
                    <a:pt x="597" y="5"/>
                  </a:lnTo>
                  <a:lnTo>
                    <a:pt x="579" y="8"/>
                  </a:lnTo>
                  <a:lnTo>
                    <a:pt x="562" y="11"/>
                  </a:lnTo>
                  <a:lnTo>
                    <a:pt x="544" y="16"/>
                  </a:lnTo>
                  <a:lnTo>
                    <a:pt x="527" y="22"/>
                  </a:lnTo>
                  <a:lnTo>
                    <a:pt x="510" y="28"/>
                  </a:lnTo>
                  <a:lnTo>
                    <a:pt x="494" y="36"/>
                  </a:lnTo>
                  <a:lnTo>
                    <a:pt x="479" y="44"/>
                  </a:lnTo>
                  <a:lnTo>
                    <a:pt x="463" y="53"/>
                  </a:lnTo>
                  <a:lnTo>
                    <a:pt x="449" y="63"/>
                  </a:lnTo>
                  <a:lnTo>
                    <a:pt x="434" y="72"/>
                  </a:lnTo>
                  <a:lnTo>
                    <a:pt x="420" y="84"/>
                  </a:lnTo>
                  <a:lnTo>
                    <a:pt x="407" y="95"/>
                  </a:lnTo>
                  <a:lnTo>
                    <a:pt x="394" y="108"/>
                  </a:lnTo>
                  <a:lnTo>
                    <a:pt x="382" y="119"/>
                  </a:lnTo>
                  <a:lnTo>
                    <a:pt x="371" y="133"/>
                  </a:lnTo>
                  <a:lnTo>
                    <a:pt x="360" y="147"/>
                  </a:lnTo>
                  <a:lnTo>
                    <a:pt x="349" y="161"/>
                  </a:lnTo>
                  <a:lnTo>
                    <a:pt x="339" y="176"/>
                  </a:lnTo>
                  <a:lnTo>
                    <a:pt x="331" y="191"/>
                  </a:lnTo>
                  <a:lnTo>
                    <a:pt x="323" y="207"/>
                  </a:lnTo>
                  <a:lnTo>
                    <a:pt x="316" y="223"/>
                  </a:lnTo>
                  <a:lnTo>
                    <a:pt x="309" y="240"/>
                  </a:lnTo>
                  <a:lnTo>
                    <a:pt x="303" y="257"/>
                  </a:lnTo>
                  <a:lnTo>
                    <a:pt x="299" y="274"/>
                  </a:lnTo>
                  <a:lnTo>
                    <a:pt x="294" y="292"/>
                  </a:lnTo>
                  <a:lnTo>
                    <a:pt x="291" y="310"/>
                  </a:lnTo>
                  <a:lnTo>
                    <a:pt x="289" y="329"/>
                  </a:lnTo>
                  <a:lnTo>
                    <a:pt x="287" y="347"/>
                  </a:lnTo>
                  <a:lnTo>
                    <a:pt x="287" y="366"/>
                  </a:lnTo>
                  <a:lnTo>
                    <a:pt x="287" y="366"/>
                  </a:lnTo>
                  <a:lnTo>
                    <a:pt x="288" y="390"/>
                  </a:lnTo>
                  <a:lnTo>
                    <a:pt x="290" y="414"/>
                  </a:lnTo>
                  <a:lnTo>
                    <a:pt x="294" y="438"/>
                  </a:lnTo>
                  <a:lnTo>
                    <a:pt x="300" y="462"/>
                  </a:lnTo>
                  <a:lnTo>
                    <a:pt x="306" y="484"/>
                  </a:lnTo>
                  <a:lnTo>
                    <a:pt x="315" y="506"/>
                  </a:lnTo>
                  <a:lnTo>
                    <a:pt x="324" y="527"/>
                  </a:lnTo>
                  <a:lnTo>
                    <a:pt x="336" y="547"/>
                  </a:lnTo>
                  <a:lnTo>
                    <a:pt x="28" y="854"/>
                  </a:lnTo>
                  <a:lnTo>
                    <a:pt x="28" y="854"/>
                  </a:lnTo>
                  <a:lnTo>
                    <a:pt x="22" y="862"/>
                  </a:lnTo>
                  <a:lnTo>
                    <a:pt x="16" y="869"/>
                  </a:lnTo>
                  <a:lnTo>
                    <a:pt x="11" y="878"/>
                  </a:lnTo>
                  <a:lnTo>
                    <a:pt x="7" y="887"/>
                  </a:lnTo>
                  <a:lnTo>
                    <a:pt x="5" y="895"/>
                  </a:lnTo>
                  <a:lnTo>
                    <a:pt x="2" y="904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0"/>
                  </a:lnTo>
                  <a:lnTo>
                    <a:pt x="5" y="950"/>
                  </a:lnTo>
                  <a:lnTo>
                    <a:pt x="7" y="958"/>
                  </a:lnTo>
                  <a:lnTo>
                    <a:pt x="11" y="967"/>
                  </a:lnTo>
                  <a:lnTo>
                    <a:pt x="16" y="974"/>
                  </a:lnTo>
                  <a:lnTo>
                    <a:pt x="22" y="982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6" y="996"/>
                  </a:lnTo>
                  <a:lnTo>
                    <a:pt x="43" y="1002"/>
                  </a:lnTo>
                  <a:lnTo>
                    <a:pt x="52" y="1007"/>
                  </a:lnTo>
                  <a:lnTo>
                    <a:pt x="59" y="1011"/>
                  </a:lnTo>
                  <a:lnTo>
                    <a:pt x="69" y="1014"/>
                  </a:lnTo>
                  <a:lnTo>
                    <a:pt x="78" y="1016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4" y="1017"/>
                  </a:lnTo>
                  <a:lnTo>
                    <a:pt x="114" y="1016"/>
                  </a:lnTo>
                  <a:lnTo>
                    <a:pt x="123" y="1014"/>
                  </a:lnTo>
                  <a:lnTo>
                    <a:pt x="131" y="1011"/>
                  </a:lnTo>
                  <a:lnTo>
                    <a:pt x="140" y="1007"/>
                  </a:lnTo>
                  <a:lnTo>
                    <a:pt x="148" y="1002"/>
                  </a:lnTo>
                  <a:lnTo>
                    <a:pt x="156" y="996"/>
                  </a:lnTo>
                  <a:lnTo>
                    <a:pt x="163" y="990"/>
                  </a:lnTo>
                  <a:lnTo>
                    <a:pt x="470" y="683"/>
                  </a:lnTo>
                  <a:lnTo>
                    <a:pt x="470" y="683"/>
                  </a:lnTo>
                  <a:lnTo>
                    <a:pt x="492" y="693"/>
                  </a:lnTo>
                  <a:lnTo>
                    <a:pt x="512" y="703"/>
                  </a:lnTo>
                  <a:lnTo>
                    <a:pt x="535" y="712"/>
                  </a:lnTo>
                  <a:lnTo>
                    <a:pt x="557" y="718"/>
                  </a:lnTo>
                  <a:lnTo>
                    <a:pt x="580" y="724"/>
                  </a:lnTo>
                  <a:lnTo>
                    <a:pt x="604" y="728"/>
                  </a:lnTo>
                  <a:lnTo>
                    <a:pt x="628" y="731"/>
                  </a:lnTo>
                  <a:lnTo>
                    <a:pt x="653" y="731"/>
                  </a:lnTo>
                  <a:lnTo>
                    <a:pt x="653" y="731"/>
                  </a:lnTo>
                  <a:lnTo>
                    <a:pt x="672" y="731"/>
                  </a:lnTo>
                  <a:lnTo>
                    <a:pt x="690" y="730"/>
                  </a:lnTo>
                  <a:lnTo>
                    <a:pt x="708" y="727"/>
                  </a:lnTo>
                  <a:lnTo>
                    <a:pt x="727" y="723"/>
                  </a:lnTo>
                  <a:lnTo>
                    <a:pt x="744" y="720"/>
                  </a:lnTo>
                  <a:lnTo>
                    <a:pt x="762" y="715"/>
                  </a:lnTo>
                  <a:lnTo>
                    <a:pt x="778" y="709"/>
                  </a:lnTo>
                  <a:lnTo>
                    <a:pt x="795" y="703"/>
                  </a:lnTo>
                  <a:lnTo>
                    <a:pt x="811" y="696"/>
                  </a:lnTo>
                  <a:lnTo>
                    <a:pt x="828" y="687"/>
                  </a:lnTo>
                  <a:lnTo>
                    <a:pt x="843" y="678"/>
                  </a:lnTo>
                  <a:lnTo>
                    <a:pt x="858" y="669"/>
                  </a:lnTo>
                  <a:lnTo>
                    <a:pt x="872" y="659"/>
                  </a:lnTo>
                  <a:lnTo>
                    <a:pt x="886" y="647"/>
                  </a:lnTo>
                  <a:lnTo>
                    <a:pt x="898" y="637"/>
                  </a:lnTo>
                  <a:lnTo>
                    <a:pt x="911" y="624"/>
                  </a:lnTo>
                  <a:lnTo>
                    <a:pt x="924" y="612"/>
                  </a:lnTo>
                  <a:lnTo>
                    <a:pt x="935" y="598"/>
                  </a:lnTo>
                  <a:lnTo>
                    <a:pt x="947" y="584"/>
                  </a:lnTo>
                  <a:lnTo>
                    <a:pt x="956" y="570"/>
                  </a:lnTo>
                  <a:lnTo>
                    <a:pt x="966" y="555"/>
                  </a:lnTo>
                  <a:lnTo>
                    <a:pt x="975" y="540"/>
                  </a:lnTo>
                  <a:lnTo>
                    <a:pt x="983" y="524"/>
                  </a:lnTo>
                  <a:lnTo>
                    <a:pt x="991" y="508"/>
                  </a:lnTo>
                  <a:lnTo>
                    <a:pt x="997" y="492"/>
                  </a:lnTo>
                  <a:lnTo>
                    <a:pt x="1002" y="475"/>
                  </a:lnTo>
                  <a:lnTo>
                    <a:pt x="1008" y="457"/>
                  </a:lnTo>
                  <a:lnTo>
                    <a:pt x="1011" y="439"/>
                  </a:lnTo>
                  <a:lnTo>
                    <a:pt x="1014" y="421"/>
                  </a:lnTo>
                  <a:lnTo>
                    <a:pt x="1018" y="403"/>
                  </a:lnTo>
                  <a:lnTo>
                    <a:pt x="1019" y="384"/>
                  </a:lnTo>
                  <a:lnTo>
                    <a:pt x="1019" y="366"/>
                  </a:lnTo>
                  <a:lnTo>
                    <a:pt x="1019" y="366"/>
                  </a:lnTo>
                  <a:lnTo>
                    <a:pt x="1019" y="347"/>
                  </a:lnTo>
                  <a:lnTo>
                    <a:pt x="1018" y="329"/>
                  </a:lnTo>
                  <a:lnTo>
                    <a:pt x="1014" y="310"/>
                  </a:lnTo>
                  <a:lnTo>
                    <a:pt x="1011" y="292"/>
                  </a:lnTo>
                  <a:lnTo>
                    <a:pt x="1008" y="274"/>
                  </a:lnTo>
                  <a:lnTo>
                    <a:pt x="1002" y="257"/>
                  </a:lnTo>
                  <a:lnTo>
                    <a:pt x="997" y="240"/>
                  </a:lnTo>
                  <a:lnTo>
                    <a:pt x="991" y="223"/>
                  </a:lnTo>
                  <a:lnTo>
                    <a:pt x="983" y="207"/>
                  </a:lnTo>
                  <a:lnTo>
                    <a:pt x="975" y="191"/>
                  </a:lnTo>
                  <a:lnTo>
                    <a:pt x="966" y="176"/>
                  </a:lnTo>
                  <a:lnTo>
                    <a:pt x="956" y="161"/>
                  </a:lnTo>
                  <a:lnTo>
                    <a:pt x="947" y="147"/>
                  </a:lnTo>
                  <a:lnTo>
                    <a:pt x="935" y="133"/>
                  </a:lnTo>
                  <a:lnTo>
                    <a:pt x="924" y="119"/>
                  </a:lnTo>
                  <a:lnTo>
                    <a:pt x="911" y="108"/>
                  </a:lnTo>
                  <a:lnTo>
                    <a:pt x="898" y="95"/>
                  </a:lnTo>
                  <a:lnTo>
                    <a:pt x="886" y="84"/>
                  </a:lnTo>
                  <a:lnTo>
                    <a:pt x="872" y="72"/>
                  </a:lnTo>
                  <a:lnTo>
                    <a:pt x="858" y="63"/>
                  </a:lnTo>
                  <a:lnTo>
                    <a:pt x="843" y="53"/>
                  </a:lnTo>
                  <a:lnTo>
                    <a:pt x="828" y="44"/>
                  </a:lnTo>
                  <a:lnTo>
                    <a:pt x="811" y="36"/>
                  </a:lnTo>
                  <a:lnTo>
                    <a:pt x="795" y="28"/>
                  </a:lnTo>
                  <a:lnTo>
                    <a:pt x="778" y="22"/>
                  </a:lnTo>
                  <a:lnTo>
                    <a:pt x="762" y="16"/>
                  </a:lnTo>
                  <a:lnTo>
                    <a:pt x="744" y="11"/>
                  </a:lnTo>
                  <a:lnTo>
                    <a:pt x="727" y="8"/>
                  </a:lnTo>
                  <a:lnTo>
                    <a:pt x="708" y="5"/>
                  </a:lnTo>
                  <a:lnTo>
                    <a:pt x="690" y="1"/>
                  </a:lnTo>
                  <a:lnTo>
                    <a:pt x="672" y="0"/>
                  </a:lnTo>
                  <a:lnTo>
                    <a:pt x="653" y="0"/>
                  </a:lnTo>
                  <a:lnTo>
                    <a:pt x="653" y="0"/>
                  </a:lnTo>
                  <a:close/>
                  <a:moveTo>
                    <a:pt x="118" y="944"/>
                  </a:moveTo>
                  <a:lnTo>
                    <a:pt x="118" y="944"/>
                  </a:lnTo>
                  <a:lnTo>
                    <a:pt x="112" y="950"/>
                  </a:lnTo>
                  <a:lnTo>
                    <a:pt x="105" y="952"/>
                  </a:lnTo>
                  <a:lnTo>
                    <a:pt x="100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92" y="954"/>
                  </a:lnTo>
                  <a:lnTo>
                    <a:pt x="86" y="952"/>
                  </a:lnTo>
                  <a:lnTo>
                    <a:pt x="80" y="950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8" y="938"/>
                  </a:lnTo>
                  <a:lnTo>
                    <a:pt x="66" y="933"/>
                  </a:lnTo>
                  <a:lnTo>
                    <a:pt x="65" y="926"/>
                  </a:lnTo>
                  <a:lnTo>
                    <a:pt x="64" y="922"/>
                  </a:lnTo>
                  <a:lnTo>
                    <a:pt x="64" y="922"/>
                  </a:lnTo>
                  <a:lnTo>
                    <a:pt x="65" y="918"/>
                  </a:lnTo>
                  <a:lnTo>
                    <a:pt x="66" y="912"/>
                  </a:lnTo>
                  <a:lnTo>
                    <a:pt x="68" y="906"/>
                  </a:lnTo>
                  <a:lnTo>
                    <a:pt x="73" y="899"/>
                  </a:lnTo>
                  <a:lnTo>
                    <a:pt x="373" y="600"/>
                  </a:lnTo>
                  <a:lnTo>
                    <a:pt x="373" y="600"/>
                  </a:lnTo>
                  <a:lnTo>
                    <a:pt x="383" y="613"/>
                  </a:lnTo>
                  <a:lnTo>
                    <a:pt x="394" y="624"/>
                  </a:lnTo>
                  <a:lnTo>
                    <a:pt x="406" y="635"/>
                  </a:lnTo>
                  <a:lnTo>
                    <a:pt x="418" y="645"/>
                  </a:lnTo>
                  <a:lnTo>
                    <a:pt x="118" y="944"/>
                  </a:lnTo>
                  <a:close/>
                  <a:moveTo>
                    <a:pt x="653" y="668"/>
                  </a:moveTo>
                  <a:lnTo>
                    <a:pt x="653" y="668"/>
                  </a:lnTo>
                  <a:lnTo>
                    <a:pt x="638" y="668"/>
                  </a:lnTo>
                  <a:lnTo>
                    <a:pt x="622" y="667"/>
                  </a:lnTo>
                  <a:lnTo>
                    <a:pt x="607" y="664"/>
                  </a:lnTo>
                  <a:lnTo>
                    <a:pt x="592" y="661"/>
                  </a:lnTo>
                  <a:lnTo>
                    <a:pt x="578" y="658"/>
                  </a:lnTo>
                  <a:lnTo>
                    <a:pt x="563" y="654"/>
                  </a:lnTo>
                  <a:lnTo>
                    <a:pt x="549" y="649"/>
                  </a:lnTo>
                  <a:lnTo>
                    <a:pt x="536" y="644"/>
                  </a:lnTo>
                  <a:lnTo>
                    <a:pt x="522" y="638"/>
                  </a:lnTo>
                  <a:lnTo>
                    <a:pt x="509" y="631"/>
                  </a:lnTo>
                  <a:lnTo>
                    <a:pt x="496" y="624"/>
                  </a:lnTo>
                  <a:lnTo>
                    <a:pt x="484" y="616"/>
                  </a:lnTo>
                  <a:lnTo>
                    <a:pt x="472" y="608"/>
                  </a:lnTo>
                  <a:lnTo>
                    <a:pt x="461" y="599"/>
                  </a:lnTo>
                  <a:lnTo>
                    <a:pt x="450" y="589"/>
                  </a:lnTo>
                  <a:lnTo>
                    <a:pt x="439" y="580"/>
                  </a:lnTo>
                  <a:lnTo>
                    <a:pt x="430" y="569"/>
                  </a:lnTo>
                  <a:lnTo>
                    <a:pt x="420" y="558"/>
                  </a:lnTo>
                  <a:lnTo>
                    <a:pt x="410" y="546"/>
                  </a:lnTo>
                  <a:lnTo>
                    <a:pt x="402" y="535"/>
                  </a:lnTo>
                  <a:lnTo>
                    <a:pt x="394" y="522"/>
                  </a:lnTo>
                  <a:lnTo>
                    <a:pt x="387" y="510"/>
                  </a:lnTo>
                  <a:lnTo>
                    <a:pt x="380" y="496"/>
                  </a:lnTo>
                  <a:lnTo>
                    <a:pt x="374" y="483"/>
                  </a:lnTo>
                  <a:lnTo>
                    <a:pt x="368" y="469"/>
                  </a:lnTo>
                  <a:lnTo>
                    <a:pt x="364" y="455"/>
                  </a:lnTo>
                  <a:lnTo>
                    <a:pt x="360" y="441"/>
                  </a:lnTo>
                  <a:lnTo>
                    <a:pt x="357" y="426"/>
                  </a:lnTo>
                  <a:lnTo>
                    <a:pt x="354" y="411"/>
                  </a:lnTo>
                  <a:lnTo>
                    <a:pt x="352" y="396"/>
                  </a:lnTo>
                  <a:lnTo>
                    <a:pt x="351" y="381"/>
                  </a:lnTo>
                  <a:lnTo>
                    <a:pt x="350" y="366"/>
                  </a:lnTo>
                  <a:lnTo>
                    <a:pt x="350" y="366"/>
                  </a:lnTo>
                  <a:lnTo>
                    <a:pt x="351" y="350"/>
                  </a:lnTo>
                  <a:lnTo>
                    <a:pt x="352" y="335"/>
                  </a:lnTo>
                  <a:lnTo>
                    <a:pt x="354" y="320"/>
                  </a:lnTo>
                  <a:lnTo>
                    <a:pt x="357" y="305"/>
                  </a:lnTo>
                  <a:lnTo>
                    <a:pt x="360" y="290"/>
                  </a:lnTo>
                  <a:lnTo>
                    <a:pt x="364" y="276"/>
                  </a:lnTo>
                  <a:lnTo>
                    <a:pt x="368" y="262"/>
                  </a:lnTo>
                  <a:lnTo>
                    <a:pt x="374" y="248"/>
                  </a:lnTo>
                  <a:lnTo>
                    <a:pt x="380" y="235"/>
                  </a:lnTo>
                  <a:lnTo>
                    <a:pt x="387" y="221"/>
                  </a:lnTo>
                  <a:lnTo>
                    <a:pt x="394" y="209"/>
                  </a:lnTo>
                  <a:lnTo>
                    <a:pt x="402" y="197"/>
                  </a:lnTo>
                  <a:lnTo>
                    <a:pt x="410" y="185"/>
                  </a:lnTo>
                  <a:lnTo>
                    <a:pt x="420" y="173"/>
                  </a:lnTo>
                  <a:lnTo>
                    <a:pt x="430" y="162"/>
                  </a:lnTo>
                  <a:lnTo>
                    <a:pt x="439" y="152"/>
                  </a:lnTo>
                  <a:lnTo>
                    <a:pt x="450" y="142"/>
                  </a:lnTo>
                  <a:lnTo>
                    <a:pt x="461" y="132"/>
                  </a:lnTo>
                  <a:lnTo>
                    <a:pt x="472" y="124"/>
                  </a:lnTo>
                  <a:lnTo>
                    <a:pt x="484" y="115"/>
                  </a:lnTo>
                  <a:lnTo>
                    <a:pt x="496" y="108"/>
                  </a:lnTo>
                  <a:lnTo>
                    <a:pt x="509" y="100"/>
                  </a:lnTo>
                  <a:lnTo>
                    <a:pt x="522" y="94"/>
                  </a:lnTo>
                  <a:lnTo>
                    <a:pt x="536" y="87"/>
                  </a:lnTo>
                  <a:lnTo>
                    <a:pt x="549" y="82"/>
                  </a:lnTo>
                  <a:lnTo>
                    <a:pt x="563" y="78"/>
                  </a:lnTo>
                  <a:lnTo>
                    <a:pt x="578" y="73"/>
                  </a:lnTo>
                  <a:lnTo>
                    <a:pt x="592" y="70"/>
                  </a:lnTo>
                  <a:lnTo>
                    <a:pt x="607" y="67"/>
                  </a:lnTo>
                  <a:lnTo>
                    <a:pt x="622" y="65"/>
                  </a:lnTo>
                  <a:lnTo>
                    <a:pt x="638" y="64"/>
                  </a:lnTo>
                  <a:lnTo>
                    <a:pt x="653" y="64"/>
                  </a:lnTo>
                  <a:lnTo>
                    <a:pt x="653" y="64"/>
                  </a:lnTo>
                  <a:lnTo>
                    <a:pt x="669" y="64"/>
                  </a:lnTo>
                  <a:lnTo>
                    <a:pt x="684" y="65"/>
                  </a:lnTo>
                  <a:lnTo>
                    <a:pt x="699" y="67"/>
                  </a:lnTo>
                  <a:lnTo>
                    <a:pt x="714" y="70"/>
                  </a:lnTo>
                  <a:lnTo>
                    <a:pt x="729" y="73"/>
                  </a:lnTo>
                  <a:lnTo>
                    <a:pt x="743" y="78"/>
                  </a:lnTo>
                  <a:lnTo>
                    <a:pt x="757" y="82"/>
                  </a:lnTo>
                  <a:lnTo>
                    <a:pt x="771" y="87"/>
                  </a:lnTo>
                  <a:lnTo>
                    <a:pt x="784" y="94"/>
                  </a:lnTo>
                  <a:lnTo>
                    <a:pt x="796" y="100"/>
                  </a:lnTo>
                  <a:lnTo>
                    <a:pt x="809" y="108"/>
                  </a:lnTo>
                  <a:lnTo>
                    <a:pt x="822" y="115"/>
                  </a:lnTo>
                  <a:lnTo>
                    <a:pt x="834" y="124"/>
                  </a:lnTo>
                  <a:lnTo>
                    <a:pt x="845" y="132"/>
                  </a:lnTo>
                  <a:lnTo>
                    <a:pt x="857" y="142"/>
                  </a:lnTo>
                  <a:lnTo>
                    <a:pt x="866" y="152"/>
                  </a:lnTo>
                  <a:lnTo>
                    <a:pt x="877" y="162"/>
                  </a:lnTo>
                  <a:lnTo>
                    <a:pt x="887" y="173"/>
                  </a:lnTo>
                  <a:lnTo>
                    <a:pt x="895" y="185"/>
                  </a:lnTo>
                  <a:lnTo>
                    <a:pt x="904" y="197"/>
                  </a:lnTo>
                  <a:lnTo>
                    <a:pt x="911" y="209"/>
                  </a:lnTo>
                  <a:lnTo>
                    <a:pt x="919" y="221"/>
                  </a:lnTo>
                  <a:lnTo>
                    <a:pt x="925" y="235"/>
                  </a:lnTo>
                  <a:lnTo>
                    <a:pt x="932" y="248"/>
                  </a:lnTo>
                  <a:lnTo>
                    <a:pt x="937" y="262"/>
                  </a:lnTo>
                  <a:lnTo>
                    <a:pt x="941" y="276"/>
                  </a:lnTo>
                  <a:lnTo>
                    <a:pt x="946" y="290"/>
                  </a:lnTo>
                  <a:lnTo>
                    <a:pt x="949" y="305"/>
                  </a:lnTo>
                  <a:lnTo>
                    <a:pt x="952" y="320"/>
                  </a:lnTo>
                  <a:lnTo>
                    <a:pt x="954" y="335"/>
                  </a:lnTo>
                  <a:lnTo>
                    <a:pt x="955" y="350"/>
                  </a:lnTo>
                  <a:lnTo>
                    <a:pt x="955" y="366"/>
                  </a:lnTo>
                  <a:lnTo>
                    <a:pt x="955" y="366"/>
                  </a:lnTo>
                  <a:lnTo>
                    <a:pt x="955" y="381"/>
                  </a:lnTo>
                  <a:lnTo>
                    <a:pt x="954" y="396"/>
                  </a:lnTo>
                  <a:lnTo>
                    <a:pt x="952" y="411"/>
                  </a:lnTo>
                  <a:lnTo>
                    <a:pt x="949" y="426"/>
                  </a:lnTo>
                  <a:lnTo>
                    <a:pt x="946" y="441"/>
                  </a:lnTo>
                  <a:lnTo>
                    <a:pt x="941" y="455"/>
                  </a:lnTo>
                  <a:lnTo>
                    <a:pt x="937" y="469"/>
                  </a:lnTo>
                  <a:lnTo>
                    <a:pt x="932" y="483"/>
                  </a:lnTo>
                  <a:lnTo>
                    <a:pt x="925" y="496"/>
                  </a:lnTo>
                  <a:lnTo>
                    <a:pt x="919" y="510"/>
                  </a:lnTo>
                  <a:lnTo>
                    <a:pt x="911" y="522"/>
                  </a:lnTo>
                  <a:lnTo>
                    <a:pt x="904" y="535"/>
                  </a:lnTo>
                  <a:lnTo>
                    <a:pt x="895" y="546"/>
                  </a:lnTo>
                  <a:lnTo>
                    <a:pt x="887" y="558"/>
                  </a:lnTo>
                  <a:lnTo>
                    <a:pt x="877" y="569"/>
                  </a:lnTo>
                  <a:lnTo>
                    <a:pt x="866" y="580"/>
                  </a:lnTo>
                  <a:lnTo>
                    <a:pt x="857" y="589"/>
                  </a:lnTo>
                  <a:lnTo>
                    <a:pt x="845" y="599"/>
                  </a:lnTo>
                  <a:lnTo>
                    <a:pt x="834" y="608"/>
                  </a:lnTo>
                  <a:lnTo>
                    <a:pt x="822" y="616"/>
                  </a:lnTo>
                  <a:lnTo>
                    <a:pt x="809" y="624"/>
                  </a:lnTo>
                  <a:lnTo>
                    <a:pt x="796" y="631"/>
                  </a:lnTo>
                  <a:lnTo>
                    <a:pt x="784" y="638"/>
                  </a:lnTo>
                  <a:lnTo>
                    <a:pt x="771" y="644"/>
                  </a:lnTo>
                  <a:lnTo>
                    <a:pt x="757" y="649"/>
                  </a:lnTo>
                  <a:lnTo>
                    <a:pt x="743" y="654"/>
                  </a:lnTo>
                  <a:lnTo>
                    <a:pt x="729" y="658"/>
                  </a:lnTo>
                  <a:lnTo>
                    <a:pt x="714" y="661"/>
                  </a:lnTo>
                  <a:lnTo>
                    <a:pt x="699" y="664"/>
                  </a:lnTo>
                  <a:lnTo>
                    <a:pt x="684" y="667"/>
                  </a:lnTo>
                  <a:lnTo>
                    <a:pt x="669" y="668"/>
                  </a:lnTo>
                  <a:lnTo>
                    <a:pt x="653" y="668"/>
                  </a:lnTo>
                  <a:lnTo>
                    <a:pt x="653" y="668"/>
                  </a:lnTo>
                  <a:close/>
                  <a:moveTo>
                    <a:pt x="820" y="193"/>
                  </a:moveTo>
                  <a:lnTo>
                    <a:pt x="820" y="193"/>
                  </a:lnTo>
                  <a:lnTo>
                    <a:pt x="816" y="190"/>
                  </a:lnTo>
                  <a:lnTo>
                    <a:pt x="810" y="187"/>
                  </a:lnTo>
                  <a:lnTo>
                    <a:pt x="804" y="185"/>
                  </a:lnTo>
                  <a:lnTo>
                    <a:pt x="798" y="185"/>
                  </a:lnTo>
                  <a:lnTo>
                    <a:pt x="792" y="185"/>
                  </a:lnTo>
                  <a:lnTo>
                    <a:pt x="786" y="187"/>
                  </a:lnTo>
                  <a:lnTo>
                    <a:pt x="780" y="190"/>
                  </a:lnTo>
                  <a:lnTo>
                    <a:pt x="775" y="193"/>
                  </a:lnTo>
                  <a:lnTo>
                    <a:pt x="775" y="193"/>
                  </a:lnTo>
                  <a:lnTo>
                    <a:pt x="772" y="199"/>
                  </a:lnTo>
                  <a:lnTo>
                    <a:pt x="769" y="204"/>
                  </a:lnTo>
                  <a:lnTo>
                    <a:pt x="766" y="211"/>
                  </a:lnTo>
                  <a:lnTo>
                    <a:pt x="766" y="216"/>
                  </a:lnTo>
                  <a:lnTo>
                    <a:pt x="766" y="222"/>
                  </a:lnTo>
                  <a:lnTo>
                    <a:pt x="769" y="229"/>
                  </a:lnTo>
                  <a:lnTo>
                    <a:pt x="772" y="234"/>
                  </a:lnTo>
                  <a:lnTo>
                    <a:pt x="775" y="238"/>
                  </a:lnTo>
                  <a:lnTo>
                    <a:pt x="775" y="238"/>
                  </a:lnTo>
                  <a:lnTo>
                    <a:pt x="788" y="252"/>
                  </a:lnTo>
                  <a:lnTo>
                    <a:pt x="799" y="267"/>
                  </a:lnTo>
                  <a:lnTo>
                    <a:pt x="807" y="282"/>
                  </a:lnTo>
                  <a:lnTo>
                    <a:pt x="815" y="299"/>
                  </a:lnTo>
                  <a:lnTo>
                    <a:pt x="820" y="315"/>
                  </a:lnTo>
                  <a:lnTo>
                    <a:pt x="824" y="332"/>
                  </a:lnTo>
                  <a:lnTo>
                    <a:pt x="828" y="348"/>
                  </a:lnTo>
                  <a:lnTo>
                    <a:pt x="828" y="366"/>
                  </a:lnTo>
                  <a:lnTo>
                    <a:pt x="828" y="383"/>
                  </a:lnTo>
                  <a:lnTo>
                    <a:pt x="824" y="399"/>
                  </a:lnTo>
                  <a:lnTo>
                    <a:pt x="820" y="417"/>
                  </a:lnTo>
                  <a:lnTo>
                    <a:pt x="815" y="433"/>
                  </a:lnTo>
                  <a:lnTo>
                    <a:pt x="807" y="449"/>
                  </a:lnTo>
                  <a:lnTo>
                    <a:pt x="799" y="464"/>
                  </a:lnTo>
                  <a:lnTo>
                    <a:pt x="788" y="479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2" y="497"/>
                  </a:lnTo>
                  <a:lnTo>
                    <a:pt x="769" y="502"/>
                  </a:lnTo>
                  <a:lnTo>
                    <a:pt x="766" y="509"/>
                  </a:lnTo>
                  <a:lnTo>
                    <a:pt x="766" y="515"/>
                  </a:lnTo>
                  <a:lnTo>
                    <a:pt x="766" y="521"/>
                  </a:lnTo>
                  <a:lnTo>
                    <a:pt x="769" y="527"/>
                  </a:lnTo>
                  <a:lnTo>
                    <a:pt x="772" y="532"/>
                  </a:lnTo>
                  <a:lnTo>
                    <a:pt x="775" y="538"/>
                  </a:lnTo>
                  <a:lnTo>
                    <a:pt x="775" y="538"/>
                  </a:lnTo>
                  <a:lnTo>
                    <a:pt x="780" y="541"/>
                  </a:lnTo>
                  <a:lnTo>
                    <a:pt x="786" y="544"/>
                  </a:lnTo>
                  <a:lnTo>
                    <a:pt x="792" y="546"/>
                  </a:lnTo>
                  <a:lnTo>
                    <a:pt x="798" y="546"/>
                  </a:lnTo>
                  <a:lnTo>
                    <a:pt x="798" y="546"/>
                  </a:lnTo>
                  <a:lnTo>
                    <a:pt x="804" y="546"/>
                  </a:lnTo>
                  <a:lnTo>
                    <a:pt x="810" y="544"/>
                  </a:lnTo>
                  <a:lnTo>
                    <a:pt x="816" y="541"/>
                  </a:lnTo>
                  <a:lnTo>
                    <a:pt x="820" y="538"/>
                  </a:lnTo>
                  <a:lnTo>
                    <a:pt x="820" y="538"/>
                  </a:lnTo>
                  <a:lnTo>
                    <a:pt x="837" y="518"/>
                  </a:lnTo>
                  <a:lnTo>
                    <a:pt x="851" y="499"/>
                  </a:lnTo>
                  <a:lnTo>
                    <a:pt x="864" y="479"/>
                  </a:lnTo>
                  <a:lnTo>
                    <a:pt x="874" y="457"/>
                  </a:lnTo>
                  <a:lnTo>
                    <a:pt x="881" y="435"/>
                  </a:lnTo>
                  <a:lnTo>
                    <a:pt x="887" y="412"/>
                  </a:lnTo>
                  <a:lnTo>
                    <a:pt x="891" y="389"/>
                  </a:lnTo>
                  <a:lnTo>
                    <a:pt x="892" y="366"/>
                  </a:lnTo>
                  <a:lnTo>
                    <a:pt x="891" y="343"/>
                  </a:lnTo>
                  <a:lnTo>
                    <a:pt x="887" y="319"/>
                  </a:lnTo>
                  <a:lnTo>
                    <a:pt x="881" y="296"/>
                  </a:lnTo>
                  <a:lnTo>
                    <a:pt x="874" y="274"/>
                  </a:lnTo>
                  <a:lnTo>
                    <a:pt x="864" y="252"/>
                  </a:lnTo>
                  <a:lnTo>
                    <a:pt x="851" y="232"/>
                  </a:lnTo>
                  <a:lnTo>
                    <a:pt x="837" y="213"/>
                  </a:lnTo>
                  <a:lnTo>
                    <a:pt x="820" y="193"/>
                  </a:lnTo>
                  <a:lnTo>
                    <a:pt x="820" y="1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652252F-407A-A44C-980C-B33EBD383106}"/>
              </a:ext>
            </a:extLst>
          </p:cNvPr>
          <p:cNvGrpSpPr/>
          <p:nvPr/>
        </p:nvGrpSpPr>
        <p:grpSpPr>
          <a:xfrm>
            <a:off x="9066739" y="4222793"/>
            <a:ext cx="978373" cy="978373"/>
            <a:chOff x="8762652" y="4657348"/>
            <a:chExt cx="978373" cy="97837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B64D4488-9D74-0742-8F04-9D51FCC911E2}"/>
                </a:ext>
              </a:extLst>
            </p:cNvPr>
            <p:cNvSpPr/>
            <p:nvPr/>
          </p:nvSpPr>
          <p:spPr>
            <a:xfrm>
              <a:off x="8762652" y="4657348"/>
              <a:ext cx="978373" cy="9783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115">
              <a:extLst>
                <a:ext uri="{FF2B5EF4-FFF2-40B4-BE49-F238E27FC236}">
                  <a16:creationId xmlns:a16="http://schemas.microsoft.com/office/drawing/2014/main" id="{3F7CC2A0-647D-F047-8114-CC22A76C4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9913" y="4985403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F73B3804-1BBB-6D49-93DA-8620D366AA67}"/>
              </a:ext>
            </a:extLst>
          </p:cNvPr>
          <p:cNvSpPr/>
          <p:nvPr/>
        </p:nvSpPr>
        <p:spPr>
          <a:xfrm>
            <a:off x="339941" y="1708380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Fast and Furious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FA242B8-882D-9B4C-BE1E-1A541CD2ADCC}"/>
              </a:ext>
            </a:extLst>
          </p:cNvPr>
          <p:cNvSpPr/>
          <p:nvPr/>
        </p:nvSpPr>
        <p:spPr>
          <a:xfrm>
            <a:off x="9378331" y="1730288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and Furious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09954498-0D2F-7148-9C0D-422D6D4F2520}"/>
              </a:ext>
            </a:extLst>
          </p:cNvPr>
          <p:cNvSpPr/>
          <p:nvPr/>
        </p:nvSpPr>
        <p:spPr>
          <a:xfrm>
            <a:off x="261804" y="3030157"/>
            <a:ext cx="138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Friends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09F1DE1-80E0-6547-8495-03820D6D77C9}"/>
              </a:ext>
            </a:extLst>
          </p:cNvPr>
          <p:cNvSpPr/>
          <p:nvPr/>
        </p:nvSpPr>
        <p:spPr>
          <a:xfrm>
            <a:off x="10490191" y="3011800"/>
            <a:ext cx="138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Friends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8889E20-5A32-754D-92DB-355AB2D8C3F9}"/>
              </a:ext>
            </a:extLst>
          </p:cNvPr>
          <p:cNvSpPr/>
          <p:nvPr/>
        </p:nvSpPr>
        <p:spPr>
          <a:xfrm>
            <a:off x="318484" y="4509824"/>
            <a:ext cx="1747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Game of Thrones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CD59656-620F-DD4D-9A2E-60680762BE5E}"/>
              </a:ext>
            </a:extLst>
          </p:cNvPr>
          <p:cNvSpPr/>
          <p:nvPr/>
        </p:nvSpPr>
        <p:spPr>
          <a:xfrm>
            <a:off x="9598752" y="4561725"/>
            <a:ext cx="23385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of Thrones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直接箭头连接符 99">
            <a:extLst>
              <a:ext uri="{FF2B5EF4-FFF2-40B4-BE49-F238E27FC236}">
                <a16:creationId xmlns:a16="http://schemas.microsoft.com/office/drawing/2014/main" id="{350434AF-55F3-DA4D-B1A1-B86155CDD867}"/>
              </a:ext>
            </a:extLst>
          </p:cNvPr>
          <p:cNvCxnSpPr/>
          <p:nvPr/>
        </p:nvCxnSpPr>
        <p:spPr>
          <a:xfrm flipH="1">
            <a:off x="3934830" y="4910160"/>
            <a:ext cx="251765" cy="250692"/>
          </a:xfrm>
          <a:prstGeom prst="straightConnector1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104">
            <a:extLst>
              <a:ext uri="{FF2B5EF4-FFF2-40B4-BE49-F238E27FC236}">
                <a16:creationId xmlns:a16="http://schemas.microsoft.com/office/drawing/2014/main" id="{CB626F27-7EB6-CD4F-BC24-2AA3ADD02D5A}"/>
              </a:ext>
            </a:extLst>
          </p:cNvPr>
          <p:cNvCxnSpPr>
            <a:cxnSpLocks/>
          </p:cNvCxnSpPr>
          <p:nvPr/>
        </p:nvCxnSpPr>
        <p:spPr>
          <a:xfrm>
            <a:off x="8272151" y="5023510"/>
            <a:ext cx="132176" cy="357001"/>
          </a:xfrm>
          <a:prstGeom prst="straightConnector1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0D96298-CDF3-6340-9948-6AD8DD1F09D5}"/>
              </a:ext>
            </a:extLst>
          </p:cNvPr>
          <p:cNvGrpSpPr/>
          <p:nvPr/>
        </p:nvGrpSpPr>
        <p:grpSpPr>
          <a:xfrm>
            <a:off x="3538328" y="5245697"/>
            <a:ext cx="978373" cy="978373"/>
            <a:chOff x="2450976" y="4657348"/>
            <a:chExt cx="978373" cy="978373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761367E7-E72E-7647-84F8-1122A1491AC2}"/>
                </a:ext>
              </a:extLst>
            </p:cNvPr>
            <p:cNvSpPr/>
            <p:nvPr/>
          </p:nvSpPr>
          <p:spPr>
            <a:xfrm flipH="1">
              <a:off x="2450976" y="4657348"/>
              <a:ext cx="978373" cy="9783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 115">
              <a:extLst>
                <a:ext uri="{FF2B5EF4-FFF2-40B4-BE49-F238E27FC236}">
                  <a16:creationId xmlns:a16="http://schemas.microsoft.com/office/drawing/2014/main" id="{999E4CBA-EB6A-DC43-98E3-D214E629C8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8237" y="4985403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39FE19A2-99D9-D049-8AA2-41EBDEECCE5B}"/>
              </a:ext>
            </a:extLst>
          </p:cNvPr>
          <p:cNvGrpSpPr/>
          <p:nvPr/>
        </p:nvGrpSpPr>
        <p:grpSpPr>
          <a:xfrm>
            <a:off x="8272151" y="5288256"/>
            <a:ext cx="978373" cy="978373"/>
            <a:chOff x="8762652" y="4657348"/>
            <a:chExt cx="978373" cy="978373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8E23F93-028D-6F4B-986B-4FE1AA2F495A}"/>
                </a:ext>
              </a:extLst>
            </p:cNvPr>
            <p:cNvSpPr/>
            <p:nvPr/>
          </p:nvSpPr>
          <p:spPr>
            <a:xfrm>
              <a:off x="8762652" y="4657348"/>
              <a:ext cx="978373" cy="9783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115">
              <a:extLst>
                <a:ext uri="{FF2B5EF4-FFF2-40B4-BE49-F238E27FC236}">
                  <a16:creationId xmlns:a16="http://schemas.microsoft.com/office/drawing/2014/main" id="{A7C42EAD-2978-7A43-BBDF-140814E1C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9913" y="4985403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202B093D-987C-D442-BF74-354E59B02DB1}"/>
              </a:ext>
            </a:extLst>
          </p:cNvPr>
          <p:cNvSpPr/>
          <p:nvPr/>
        </p:nvSpPr>
        <p:spPr>
          <a:xfrm>
            <a:off x="2116048" y="5860623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Hellboy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 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30A8264-9C4B-C443-B81F-B8489A295807}"/>
              </a:ext>
            </a:extLst>
          </p:cNvPr>
          <p:cNvSpPr/>
          <p:nvPr/>
        </p:nvSpPr>
        <p:spPr>
          <a:xfrm>
            <a:off x="8947150" y="5576235"/>
            <a:ext cx="2803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to Train Your Dragon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6A19E0-13BC-FE49-B028-F059C8A9EFA8}"/>
              </a:ext>
            </a:extLst>
          </p:cNvPr>
          <p:cNvSpPr/>
          <p:nvPr/>
        </p:nvSpPr>
        <p:spPr>
          <a:xfrm>
            <a:off x="262257" y="1583386"/>
            <a:ext cx="2868323" cy="39928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384FECA-BD88-0741-A799-458DB322585A}"/>
              </a:ext>
            </a:extLst>
          </p:cNvPr>
          <p:cNvSpPr/>
          <p:nvPr/>
        </p:nvSpPr>
        <p:spPr>
          <a:xfrm>
            <a:off x="8947150" y="1670477"/>
            <a:ext cx="2868323" cy="38679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0" name="图形 99" descr="箭头: 顺时针弯曲">
            <a:extLst>
              <a:ext uri="{FF2B5EF4-FFF2-40B4-BE49-F238E27FC236}">
                <a16:creationId xmlns:a16="http://schemas.microsoft.com/office/drawing/2014/main" id="{EC7F0070-EA7C-EE43-90CE-FEB15F714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155565">
            <a:off x="6063466" y="3446011"/>
            <a:ext cx="914400" cy="3678902"/>
          </a:xfrm>
          <a:prstGeom prst="rect">
            <a:avLst/>
          </a:prstGeom>
        </p:spPr>
      </p:pic>
      <p:pic>
        <p:nvPicPr>
          <p:cNvPr id="101" name="图形 100" descr="箭头: 顺时针弯曲">
            <a:extLst>
              <a:ext uri="{FF2B5EF4-FFF2-40B4-BE49-F238E27FC236}">
                <a16:creationId xmlns:a16="http://schemas.microsoft.com/office/drawing/2014/main" id="{32E7515A-566F-4A46-94E1-3E66CB3A3BE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958338" flipH="1">
            <a:off x="5588605" y="3636323"/>
            <a:ext cx="976445" cy="33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3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2" grpId="0"/>
      <p:bldP spid="83" grpId="0"/>
      <p:bldP spid="93" grpId="0"/>
      <p:bldP spid="94" grpId="0"/>
      <p:bldP spid="7" grpId="0" animBg="1"/>
      <p:bldP spid="9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室内, 地板, 墙壁, 天花板&#10;&#10;&#10;&#10;自动生成的说明">
            <a:extLst>
              <a:ext uri="{FF2B5EF4-FFF2-40B4-BE49-F238E27FC236}">
                <a16:creationId xmlns:a16="http://schemas.microsoft.com/office/drawing/2014/main" id="{F0F5B160-0A79-D448-8A9F-8A835095DA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938"/>
            <a:ext cx="12143415" cy="6858001"/>
          </a:xfrm>
          <a:prstGeom prst="rect">
            <a:avLst/>
          </a:prstGeom>
        </p:spPr>
      </p:pic>
      <p:pic>
        <p:nvPicPr>
          <p:cNvPr id="25" name="图片 24" descr="图片包含 王后&#10;&#10;&#10;&#10;自动生成的说明">
            <a:extLst>
              <a:ext uri="{FF2B5EF4-FFF2-40B4-BE49-F238E27FC236}">
                <a16:creationId xmlns:a16="http://schemas.microsoft.com/office/drawing/2014/main" id="{FDD942FF-8514-A34D-81BF-1B121862A4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86011E-F58F-6446-B632-EEDEB583B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507" y="994423"/>
            <a:ext cx="650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4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室内, 人员, 墙壁, 电视&#10;&#10;&#10;&#10;自动生成的说明">
            <a:extLst>
              <a:ext uri="{FF2B5EF4-FFF2-40B4-BE49-F238E27FC236}">
                <a16:creationId xmlns:a16="http://schemas.microsoft.com/office/drawing/2014/main" id="{5F84C685-E14F-854F-8EAC-C451E4A7F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515"/>
            <a:ext cx="12192000" cy="6858001"/>
          </a:xfrm>
        </p:spPr>
      </p:pic>
      <p:pic>
        <p:nvPicPr>
          <p:cNvPr id="6" name="内容占位符 4" descr="图片包含 室内, 人员, 墙壁, 电视&#10;&#10;&#10;&#10;自动生成的说明">
            <a:extLst>
              <a:ext uri="{FF2B5EF4-FFF2-40B4-BE49-F238E27FC236}">
                <a16:creationId xmlns:a16="http://schemas.microsoft.com/office/drawing/2014/main" id="{2E6D7CB0-C09C-BB4E-8A10-4396DF5ADE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515"/>
            <a:ext cx="12192000" cy="6858001"/>
          </a:xfrm>
          <a:prstGeom prst="rect">
            <a:avLst/>
          </a:prstGeom>
        </p:spPr>
      </p:pic>
      <p:sp>
        <p:nvSpPr>
          <p:cNvPr id="37" name="Freeform 10">
            <a:extLst>
              <a:ext uri="{FF2B5EF4-FFF2-40B4-BE49-F238E27FC236}">
                <a16:creationId xmlns:a16="http://schemas.microsoft.com/office/drawing/2014/main" id="{20B82685-3ACD-4B4B-AC0C-18D6B45B56C0}"/>
              </a:ext>
            </a:extLst>
          </p:cNvPr>
          <p:cNvSpPr>
            <a:spLocks/>
          </p:cNvSpPr>
          <p:nvPr/>
        </p:nvSpPr>
        <p:spPr bwMode="auto">
          <a:xfrm rot="10800000">
            <a:off x="8888593" y="2924627"/>
            <a:ext cx="2478145" cy="2142615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74E286F5-EF8E-2246-9D85-79FBD5597B83}"/>
              </a:ext>
            </a:extLst>
          </p:cNvPr>
          <p:cNvSpPr>
            <a:spLocks/>
          </p:cNvSpPr>
          <p:nvPr/>
        </p:nvSpPr>
        <p:spPr bwMode="auto">
          <a:xfrm rot="10800000">
            <a:off x="8823089" y="3087926"/>
            <a:ext cx="2297581" cy="1986498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F235D1A3-F5A9-4242-BA3E-6113D37A363F}"/>
              </a:ext>
            </a:extLst>
          </p:cNvPr>
          <p:cNvSpPr>
            <a:spLocks/>
          </p:cNvSpPr>
          <p:nvPr/>
        </p:nvSpPr>
        <p:spPr bwMode="auto">
          <a:xfrm rot="10800000">
            <a:off x="6927484" y="1977331"/>
            <a:ext cx="2478145" cy="2142613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C1A43FBA-AA9F-8746-B6F0-7F87989C0BE2}"/>
              </a:ext>
            </a:extLst>
          </p:cNvPr>
          <p:cNvSpPr>
            <a:spLocks/>
          </p:cNvSpPr>
          <p:nvPr/>
        </p:nvSpPr>
        <p:spPr bwMode="auto">
          <a:xfrm rot="10800000">
            <a:off x="6861979" y="2140627"/>
            <a:ext cx="2297581" cy="1986498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DF40DBC6-44EF-B441-BD03-75D6F61B190F}"/>
              </a:ext>
            </a:extLst>
          </p:cNvPr>
          <p:cNvSpPr>
            <a:spLocks/>
          </p:cNvSpPr>
          <p:nvPr/>
        </p:nvSpPr>
        <p:spPr bwMode="auto">
          <a:xfrm rot="10800000">
            <a:off x="4966376" y="2924629"/>
            <a:ext cx="2478145" cy="2142613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B11C6414-D48F-8643-A1B3-6BCAF87A29BD}"/>
              </a:ext>
            </a:extLst>
          </p:cNvPr>
          <p:cNvSpPr>
            <a:spLocks/>
          </p:cNvSpPr>
          <p:nvPr/>
        </p:nvSpPr>
        <p:spPr bwMode="auto">
          <a:xfrm rot="10800000">
            <a:off x="4900871" y="3087926"/>
            <a:ext cx="2297581" cy="1986498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864F034-559A-0C43-BD3B-75166776DE07}"/>
              </a:ext>
            </a:extLst>
          </p:cNvPr>
          <p:cNvSpPr>
            <a:spLocks/>
          </p:cNvSpPr>
          <p:nvPr/>
        </p:nvSpPr>
        <p:spPr bwMode="auto">
          <a:xfrm rot="10800000">
            <a:off x="3005268" y="1977331"/>
            <a:ext cx="2478145" cy="2142613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AFCA9668-9C1F-E84A-895D-C0B1B68CCAED}"/>
              </a:ext>
            </a:extLst>
          </p:cNvPr>
          <p:cNvSpPr>
            <a:spLocks/>
          </p:cNvSpPr>
          <p:nvPr/>
        </p:nvSpPr>
        <p:spPr bwMode="auto">
          <a:xfrm rot="10800000">
            <a:off x="2939763" y="2140627"/>
            <a:ext cx="2297581" cy="1986498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7CB6E2-D7C0-1743-B7A3-6AF32CED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CONTENT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 descr="图片包含 王后&#10;&#10;&#10;&#10;自动生成的说明">
            <a:extLst>
              <a:ext uri="{FF2B5EF4-FFF2-40B4-BE49-F238E27FC236}">
                <a16:creationId xmlns:a16="http://schemas.microsoft.com/office/drawing/2014/main" id="{4634E870-D0B2-464C-BF91-398203AC4B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649C95-7EFF-2149-99EF-FD97D5F9E203}"/>
              </a:ext>
            </a:extLst>
          </p:cNvPr>
          <p:cNvSpPr/>
          <p:nvPr/>
        </p:nvSpPr>
        <p:spPr>
          <a:xfrm>
            <a:off x="2730856" y="2080278"/>
            <a:ext cx="2574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A61D16-FD41-3047-9455-56BC8D5EF607}"/>
              </a:ext>
            </a:extLst>
          </p:cNvPr>
          <p:cNvSpPr/>
          <p:nvPr/>
        </p:nvSpPr>
        <p:spPr>
          <a:xfrm>
            <a:off x="8950006" y="3042217"/>
            <a:ext cx="20070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4DC848-6DE9-5E43-96F2-5A013EC92F54}"/>
              </a:ext>
            </a:extLst>
          </p:cNvPr>
          <p:cNvSpPr/>
          <p:nvPr/>
        </p:nvSpPr>
        <p:spPr>
          <a:xfrm>
            <a:off x="6990804" y="2094918"/>
            <a:ext cx="2007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DF3A79-1FFA-5549-9402-8AB02A71C6B3}"/>
              </a:ext>
            </a:extLst>
          </p:cNvPr>
          <p:cNvSpPr/>
          <p:nvPr/>
        </p:nvSpPr>
        <p:spPr>
          <a:xfrm>
            <a:off x="5031602" y="3042217"/>
            <a:ext cx="20070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Description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5FBE16F8-D0E7-B044-9C9A-86CE6820E135}"/>
              </a:ext>
            </a:extLst>
          </p:cNvPr>
          <p:cNvSpPr>
            <a:spLocks/>
          </p:cNvSpPr>
          <p:nvPr/>
        </p:nvSpPr>
        <p:spPr bwMode="auto">
          <a:xfrm rot="10800000">
            <a:off x="960815" y="2862280"/>
            <a:ext cx="2478145" cy="2142613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036D1140-1FF8-954E-8BA5-1B8C46CA669C}"/>
              </a:ext>
            </a:extLst>
          </p:cNvPr>
          <p:cNvSpPr>
            <a:spLocks/>
          </p:cNvSpPr>
          <p:nvPr/>
        </p:nvSpPr>
        <p:spPr bwMode="auto">
          <a:xfrm rot="10800000">
            <a:off x="763952" y="3052808"/>
            <a:ext cx="2297581" cy="1986498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D9A77B2-37B7-2141-A1C7-E9B933CAB03A}"/>
              </a:ext>
            </a:extLst>
          </p:cNvPr>
          <p:cNvGrpSpPr/>
          <p:nvPr/>
        </p:nvGrpSpPr>
        <p:grpSpPr>
          <a:xfrm>
            <a:off x="1720352" y="3959408"/>
            <a:ext cx="1239073" cy="1071307"/>
            <a:chOff x="1779820" y="3825841"/>
            <a:chExt cx="764281" cy="660800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A101C8A-60F9-9849-94FA-6A399BBDB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820" y="3825841"/>
              <a:ext cx="764281" cy="66080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5A8567D-BC87-FD41-AC61-3A63BC5567E6}"/>
                </a:ext>
              </a:extLst>
            </p:cNvPr>
            <p:cNvSpPr/>
            <p:nvPr/>
          </p:nvSpPr>
          <p:spPr>
            <a:xfrm>
              <a:off x="1994903" y="4073500"/>
              <a:ext cx="361095" cy="322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827FF674-8B0E-8C45-9F49-3175753929A2}"/>
              </a:ext>
            </a:extLst>
          </p:cNvPr>
          <p:cNvSpPr>
            <a:spLocks noEditPoints="1"/>
          </p:cNvSpPr>
          <p:nvPr/>
        </p:nvSpPr>
        <p:spPr bwMode="auto">
          <a:xfrm>
            <a:off x="1685566" y="3470899"/>
            <a:ext cx="525035" cy="525035"/>
          </a:xfrm>
          <a:custGeom>
            <a:avLst/>
            <a:gdLst>
              <a:gd name="T0" fmla="*/ 553 w 1018"/>
              <a:gd name="T1" fmla="*/ 10 h 1017"/>
              <a:gd name="T2" fmla="*/ 500 w 1018"/>
              <a:gd name="T3" fmla="*/ 0 h 1017"/>
              <a:gd name="T4" fmla="*/ 448 w 1018"/>
              <a:gd name="T5" fmla="*/ 20 h 1017"/>
              <a:gd name="T6" fmla="*/ 11 w 1018"/>
              <a:gd name="T7" fmla="*/ 463 h 1017"/>
              <a:gd name="T8" fmla="*/ 1 w 1018"/>
              <a:gd name="T9" fmla="*/ 517 h 1017"/>
              <a:gd name="T10" fmla="*/ 21 w 1018"/>
              <a:gd name="T11" fmla="*/ 568 h 1017"/>
              <a:gd name="T12" fmla="*/ 59 w 1018"/>
              <a:gd name="T13" fmla="*/ 596 h 1017"/>
              <a:gd name="T14" fmla="*/ 104 w 1018"/>
              <a:gd name="T15" fmla="*/ 603 h 1017"/>
              <a:gd name="T16" fmla="*/ 128 w 1018"/>
              <a:gd name="T17" fmla="*/ 966 h 1017"/>
              <a:gd name="T18" fmla="*/ 178 w 1018"/>
              <a:gd name="T19" fmla="*/ 1016 h 1017"/>
              <a:gd name="T20" fmla="*/ 331 w 1018"/>
              <a:gd name="T21" fmla="*/ 1016 h 1017"/>
              <a:gd name="T22" fmla="*/ 380 w 1018"/>
              <a:gd name="T23" fmla="*/ 966 h 1017"/>
              <a:gd name="T24" fmla="*/ 636 w 1018"/>
              <a:gd name="T25" fmla="*/ 953 h 1017"/>
              <a:gd name="T26" fmla="*/ 664 w 1018"/>
              <a:gd name="T27" fmla="*/ 1006 h 1017"/>
              <a:gd name="T28" fmla="*/ 827 w 1018"/>
              <a:gd name="T29" fmla="*/ 1017 h 1017"/>
              <a:gd name="T30" fmla="*/ 879 w 1018"/>
              <a:gd name="T31" fmla="*/ 989 h 1017"/>
              <a:gd name="T32" fmla="*/ 890 w 1018"/>
              <a:gd name="T33" fmla="*/ 597 h 1017"/>
              <a:gd name="T34" fmla="*/ 932 w 1018"/>
              <a:gd name="T35" fmla="*/ 603 h 1017"/>
              <a:gd name="T36" fmla="*/ 982 w 1018"/>
              <a:gd name="T37" fmla="*/ 581 h 1017"/>
              <a:gd name="T38" fmla="*/ 1010 w 1018"/>
              <a:gd name="T39" fmla="*/ 544 h 1017"/>
              <a:gd name="T40" fmla="*/ 1016 w 1018"/>
              <a:gd name="T41" fmla="*/ 490 h 1017"/>
              <a:gd name="T42" fmla="*/ 990 w 1018"/>
              <a:gd name="T43" fmla="*/ 441 h 1017"/>
              <a:gd name="T44" fmla="*/ 503 w 1018"/>
              <a:gd name="T45" fmla="*/ 63 h 1017"/>
              <a:gd name="T46" fmla="*/ 532 w 1018"/>
              <a:gd name="T47" fmla="*/ 71 h 1017"/>
              <a:gd name="T48" fmla="*/ 540 w 1018"/>
              <a:gd name="T49" fmla="*/ 100 h 1017"/>
              <a:gd name="T50" fmla="*/ 487 w 1018"/>
              <a:gd name="T51" fmla="*/ 117 h 1017"/>
              <a:gd name="T52" fmla="*/ 479 w 1018"/>
              <a:gd name="T53" fmla="*/ 82 h 1017"/>
              <a:gd name="T54" fmla="*/ 113 w 1018"/>
              <a:gd name="T55" fmla="*/ 534 h 1017"/>
              <a:gd name="T56" fmla="*/ 78 w 1018"/>
              <a:gd name="T57" fmla="*/ 534 h 1017"/>
              <a:gd name="T58" fmla="*/ 64 w 1018"/>
              <a:gd name="T59" fmla="*/ 508 h 1017"/>
              <a:gd name="T60" fmla="*/ 423 w 1018"/>
              <a:gd name="T61" fmla="*/ 135 h 1017"/>
              <a:gd name="T62" fmla="*/ 827 w 1018"/>
              <a:gd name="T63" fmla="*/ 953 h 1017"/>
              <a:gd name="T64" fmla="*/ 695 w 1018"/>
              <a:gd name="T65" fmla="*/ 706 h 1017"/>
              <a:gd name="T66" fmla="*/ 642 w 1018"/>
              <a:gd name="T67" fmla="*/ 667 h 1017"/>
              <a:gd name="T68" fmla="*/ 357 w 1018"/>
              <a:gd name="T69" fmla="*/ 672 h 1017"/>
              <a:gd name="T70" fmla="*/ 318 w 1018"/>
              <a:gd name="T71" fmla="*/ 724 h 1017"/>
              <a:gd name="T72" fmla="*/ 827 w 1018"/>
              <a:gd name="T73" fmla="*/ 547 h 1017"/>
              <a:gd name="T74" fmla="*/ 929 w 1018"/>
              <a:gd name="T75" fmla="*/ 538 h 1017"/>
              <a:gd name="T76" fmla="*/ 554 w 1018"/>
              <a:gd name="T77" fmla="*/ 184 h 1017"/>
              <a:gd name="T78" fmla="*/ 945 w 1018"/>
              <a:gd name="T79" fmla="*/ 486 h 1017"/>
              <a:gd name="T80" fmla="*/ 953 w 1018"/>
              <a:gd name="T81" fmla="*/ 514 h 1017"/>
              <a:gd name="T82" fmla="*/ 382 w 1018"/>
              <a:gd name="T83" fmla="*/ 476 h 1017"/>
              <a:gd name="T84" fmla="*/ 403 w 1018"/>
              <a:gd name="T85" fmla="*/ 547 h 1017"/>
              <a:gd name="T86" fmla="*/ 460 w 1018"/>
              <a:gd name="T87" fmla="*/ 593 h 1017"/>
              <a:gd name="T88" fmla="*/ 522 w 1018"/>
              <a:gd name="T89" fmla="*/ 603 h 1017"/>
              <a:gd name="T90" fmla="*/ 590 w 1018"/>
              <a:gd name="T91" fmla="*/ 574 h 1017"/>
              <a:gd name="T92" fmla="*/ 630 w 1018"/>
              <a:gd name="T93" fmla="*/ 514 h 1017"/>
              <a:gd name="T94" fmla="*/ 634 w 1018"/>
              <a:gd name="T95" fmla="*/ 450 h 1017"/>
              <a:gd name="T96" fmla="*/ 598 w 1018"/>
              <a:gd name="T97" fmla="*/ 386 h 1017"/>
              <a:gd name="T98" fmla="*/ 535 w 1018"/>
              <a:gd name="T99" fmla="*/ 352 h 1017"/>
              <a:gd name="T100" fmla="*/ 471 w 1018"/>
              <a:gd name="T101" fmla="*/ 355 h 1017"/>
              <a:gd name="T102" fmla="*/ 411 w 1018"/>
              <a:gd name="T103" fmla="*/ 394 h 1017"/>
              <a:gd name="T104" fmla="*/ 383 w 1018"/>
              <a:gd name="T105" fmla="*/ 463 h 1017"/>
              <a:gd name="T106" fmla="*/ 571 w 1018"/>
              <a:gd name="T107" fmla="*/ 489 h 1017"/>
              <a:gd name="T108" fmla="*/ 522 w 1018"/>
              <a:gd name="T109" fmla="*/ 538 h 1017"/>
              <a:gd name="T110" fmla="*/ 485 w 1018"/>
              <a:gd name="T111" fmla="*/ 535 h 1017"/>
              <a:gd name="T112" fmla="*/ 446 w 1018"/>
              <a:gd name="T113" fmla="*/ 482 h 1017"/>
              <a:gd name="T114" fmla="*/ 457 w 1018"/>
              <a:gd name="T115" fmla="*/ 441 h 1017"/>
              <a:gd name="T116" fmla="*/ 509 w 1018"/>
              <a:gd name="T117" fmla="*/ 413 h 1017"/>
              <a:gd name="T118" fmla="*/ 554 w 1018"/>
              <a:gd name="T119" fmla="*/ 431 h 1017"/>
              <a:gd name="T120" fmla="*/ 573 w 1018"/>
              <a:gd name="T121" fmla="*/ 47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8" h="1017">
                <a:moveTo>
                  <a:pt x="990" y="441"/>
                </a:moveTo>
                <a:lnTo>
                  <a:pt x="577" y="26"/>
                </a:lnTo>
                <a:lnTo>
                  <a:pt x="577" y="26"/>
                </a:lnTo>
                <a:lnTo>
                  <a:pt x="569" y="20"/>
                </a:lnTo>
                <a:lnTo>
                  <a:pt x="562" y="15"/>
                </a:lnTo>
                <a:lnTo>
                  <a:pt x="553" y="10"/>
                </a:lnTo>
                <a:lnTo>
                  <a:pt x="545" y="6"/>
                </a:lnTo>
                <a:lnTo>
                  <a:pt x="536" y="3"/>
                </a:lnTo>
                <a:lnTo>
                  <a:pt x="527" y="1"/>
                </a:lnTo>
                <a:lnTo>
                  <a:pt x="518" y="0"/>
                </a:lnTo>
                <a:lnTo>
                  <a:pt x="509" y="0"/>
                </a:lnTo>
                <a:lnTo>
                  <a:pt x="500" y="0"/>
                </a:lnTo>
                <a:lnTo>
                  <a:pt x="491" y="1"/>
                </a:lnTo>
                <a:lnTo>
                  <a:pt x="481" y="3"/>
                </a:lnTo>
                <a:lnTo>
                  <a:pt x="473" y="6"/>
                </a:lnTo>
                <a:lnTo>
                  <a:pt x="464" y="10"/>
                </a:lnTo>
                <a:lnTo>
                  <a:pt x="456" y="15"/>
                </a:lnTo>
                <a:lnTo>
                  <a:pt x="448" y="20"/>
                </a:lnTo>
                <a:lnTo>
                  <a:pt x="442" y="26"/>
                </a:lnTo>
                <a:lnTo>
                  <a:pt x="27" y="441"/>
                </a:lnTo>
                <a:lnTo>
                  <a:pt x="27" y="441"/>
                </a:lnTo>
                <a:lnTo>
                  <a:pt x="21" y="447"/>
                </a:lnTo>
                <a:lnTo>
                  <a:pt x="16" y="456"/>
                </a:lnTo>
                <a:lnTo>
                  <a:pt x="11" y="463"/>
                </a:lnTo>
                <a:lnTo>
                  <a:pt x="7" y="472"/>
                </a:lnTo>
                <a:lnTo>
                  <a:pt x="4" y="480"/>
                </a:lnTo>
                <a:lnTo>
                  <a:pt x="2" y="490"/>
                </a:lnTo>
                <a:lnTo>
                  <a:pt x="1" y="499"/>
                </a:lnTo>
                <a:lnTo>
                  <a:pt x="0" y="508"/>
                </a:lnTo>
                <a:lnTo>
                  <a:pt x="1" y="517"/>
                </a:lnTo>
                <a:lnTo>
                  <a:pt x="2" y="526"/>
                </a:lnTo>
                <a:lnTo>
                  <a:pt x="4" y="535"/>
                </a:lnTo>
                <a:lnTo>
                  <a:pt x="7" y="544"/>
                </a:lnTo>
                <a:lnTo>
                  <a:pt x="11" y="552"/>
                </a:lnTo>
                <a:lnTo>
                  <a:pt x="16" y="561"/>
                </a:lnTo>
                <a:lnTo>
                  <a:pt x="21" y="568"/>
                </a:lnTo>
                <a:lnTo>
                  <a:pt x="27" y="576"/>
                </a:lnTo>
                <a:lnTo>
                  <a:pt x="27" y="576"/>
                </a:lnTo>
                <a:lnTo>
                  <a:pt x="35" y="581"/>
                </a:lnTo>
                <a:lnTo>
                  <a:pt x="43" y="588"/>
                </a:lnTo>
                <a:lnTo>
                  <a:pt x="50" y="592"/>
                </a:lnTo>
                <a:lnTo>
                  <a:pt x="59" y="596"/>
                </a:lnTo>
                <a:lnTo>
                  <a:pt x="67" y="599"/>
                </a:lnTo>
                <a:lnTo>
                  <a:pt x="77" y="602"/>
                </a:lnTo>
                <a:lnTo>
                  <a:pt x="87" y="603"/>
                </a:lnTo>
                <a:lnTo>
                  <a:pt x="95" y="604"/>
                </a:lnTo>
                <a:lnTo>
                  <a:pt x="95" y="604"/>
                </a:lnTo>
                <a:lnTo>
                  <a:pt x="104" y="603"/>
                </a:lnTo>
                <a:lnTo>
                  <a:pt x="111" y="602"/>
                </a:lnTo>
                <a:lnTo>
                  <a:pt x="127" y="597"/>
                </a:lnTo>
                <a:lnTo>
                  <a:pt x="127" y="953"/>
                </a:lnTo>
                <a:lnTo>
                  <a:pt x="127" y="953"/>
                </a:lnTo>
                <a:lnTo>
                  <a:pt x="127" y="960"/>
                </a:lnTo>
                <a:lnTo>
                  <a:pt x="128" y="966"/>
                </a:lnTo>
                <a:lnTo>
                  <a:pt x="133" y="978"/>
                </a:lnTo>
                <a:lnTo>
                  <a:pt x="138" y="989"/>
                </a:lnTo>
                <a:lnTo>
                  <a:pt x="146" y="998"/>
                </a:lnTo>
                <a:lnTo>
                  <a:pt x="155" y="1006"/>
                </a:lnTo>
                <a:lnTo>
                  <a:pt x="166" y="1012"/>
                </a:lnTo>
                <a:lnTo>
                  <a:pt x="178" y="1016"/>
                </a:lnTo>
                <a:lnTo>
                  <a:pt x="184" y="1017"/>
                </a:lnTo>
                <a:lnTo>
                  <a:pt x="191" y="1017"/>
                </a:lnTo>
                <a:lnTo>
                  <a:pt x="318" y="1017"/>
                </a:lnTo>
                <a:lnTo>
                  <a:pt x="318" y="1017"/>
                </a:lnTo>
                <a:lnTo>
                  <a:pt x="325" y="1017"/>
                </a:lnTo>
                <a:lnTo>
                  <a:pt x="331" y="1016"/>
                </a:lnTo>
                <a:lnTo>
                  <a:pt x="343" y="1012"/>
                </a:lnTo>
                <a:lnTo>
                  <a:pt x="354" y="1006"/>
                </a:lnTo>
                <a:lnTo>
                  <a:pt x="363" y="998"/>
                </a:lnTo>
                <a:lnTo>
                  <a:pt x="371" y="989"/>
                </a:lnTo>
                <a:lnTo>
                  <a:pt x="376" y="978"/>
                </a:lnTo>
                <a:lnTo>
                  <a:pt x="380" y="966"/>
                </a:lnTo>
                <a:lnTo>
                  <a:pt x="382" y="960"/>
                </a:lnTo>
                <a:lnTo>
                  <a:pt x="382" y="953"/>
                </a:lnTo>
                <a:lnTo>
                  <a:pt x="382" y="730"/>
                </a:lnTo>
                <a:lnTo>
                  <a:pt x="636" y="730"/>
                </a:lnTo>
                <a:lnTo>
                  <a:pt x="636" y="953"/>
                </a:lnTo>
                <a:lnTo>
                  <a:pt x="636" y="953"/>
                </a:lnTo>
                <a:lnTo>
                  <a:pt x="637" y="960"/>
                </a:lnTo>
                <a:lnTo>
                  <a:pt x="637" y="966"/>
                </a:lnTo>
                <a:lnTo>
                  <a:pt x="641" y="978"/>
                </a:lnTo>
                <a:lnTo>
                  <a:pt x="647" y="989"/>
                </a:lnTo>
                <a:lnTo>
                  <a:pt x="655" y="998"/>
                </a:lnTo>
                <a:lnTo>
                  <a:pt x="664" y="1006"/>
                </a:lnTo>
                <a:lnTo>
                  <a:pt x="674" y="1012"/>
                </a:lnTo>
                <a:lnTo>
                  <a:pt x="687" y="1016"/>
                </a:lnTo>
                <a:lnTo>
                  <a:pt x="693" y="1017"/>
                </a:lnTo>
                <a:lnTo>
                  <a:pt x="700" y="1017"/>
                </a:lnTo>
                <a:lnTo>
                  <a:pt x="827" y="1017"/>
                </a:lnTo>
                <a:lnTo>
                  <a:pt x="827" y="1017"/>
                </a:lnTo>
                <a:lnTo>
                  <a:pt x="833" y="1017"/>
                </a:lnTo>
                <a:lnTo>
                  <a:pt x="840" y="1016"/>
                </a:lnTo>
                <a:lnTo>
                  <a:pt x="852" y="1012"/>
                </a:lnTo>
                <a:lnTo>
                  <a:pt x="862" y="1006"/>
                </a:lnTo>
                <a:lnTo>
                  <a:pt x="872" y="998"/>
                </a:lnTo>
                <a:lnTo>
                  <a:pt x="879" y="989"/>
                </a:lnTo>
                <a:lnTo>
                  <a:pt x="886" y="978"/>
                </a:lnTo>
                <a:lnTo>
                  <a:pt x="889" y="966"/>
                </a:lnTo>
                <a:lnTo>
                  <a:pt x="890" y="960"/>
                </a:lnTo>
                <a:lnTo>
                  <a:pt x="890" y="953"/>
                </a:lnTo>
                <a:lnTo>
                  <a:pt x="890" y="597"/>
                </a:lnTo>
                <a:lnTo>
                  <a:pt x="890" y="597"/>
                </a:lnTo>
                <a:lnTo>
                  <a:pt x="899" y="599"/>
                </a:lnTo>
                <a:lnTo>
                  <a:pt x="906" y="602"/>
                </a:lnTo>
                <a:lnTo>
                  <a:pt x="914" y="603"/>
                </a:lnTo>
                <a:lnTo>
                  <a:pt x="922" y="604"/>
                </a:lnTo>
                <a:lnTo>
                  <a:pt x="922" y="604"/>
                </a:lnTo>
                <a:lnTo>
                  <a:pt x="932" y="603"/>
                </a:lnTo>
                <a:lnTo>
                  <a:pt x="942" y="602"/>
                </a:lnTo>
                <a:lnTo>
                  <a:pt x="950" y="599"/>
                </a:lnTo>
                <a:lnTo>
                  <a:pt x="959" y="596"/>
                </a:lnTo>
                <a:lnTo>
                  <a:pt x="967" y="592"/>
                </a:lnTo>
                <a:lnTo>
                  <a:pt x="975" y="588"/>
                </a:lnTo>
                <a:lnTo>
                  <a:pt x="982" y="581"/>
                </a:lnTo>
                <a:lnTo>
                  <a:pt x="990" y="576"/>
                </a:lnTo>
                <a:lnTo>
                  <a:pt x="990" y="576"/>
                </a:lnTo>
                <a:lnTo>
                  <a:pt x="996" y="568"/>
                </a:lnTo>
                <a:lnTo>
                  <a:pt x="1002" y="561"/>
                </a:lnTo>
                <a:lnTo>
                  <a:pt x="1007" y="552"/>
                </a:lnTo>
                <a:lnTo>
                  <a:pt x="1010" y="544"/>
                </a:lnTo>
                <a:lnTo>
                  <a:pt x="1014" y="535"/>
                </a:lnTo>
                <a:lnTo>
                  <a:pt x="1016" y="526"/>
                </a:lnTo>
                <a:lnTo>
                  <a:pt x="1018" y="517"/>
                </a:lnTo>
                <a:lnTo>
                  <a:pt x="1018" y="508"/>
                </a:lnTo>
                <a:lnTo>
                  <a:pt x="1018" y="499"/>
                </a:lnTo>
                <a:lnTo>
                  <a:pt x="1016" y="490"/>
                </a:lnTo>
                <a:lnTo>
                  <a:pt x="1014" y="480"/>
                </a:lnTo>
                <a:lnTo>
                  <a:pt x="1010" y="472"/>
                </a:lnTo>
                <a:lnTo>
                  <a:pt x="1007" y="463"/>
                </a:lnTo>
                <a:lnTo>
                  <a:pt x="1002" y="456"/>
                </a:lnTo>
                <a:lnTo>
                  <a:pt x="996" y="447"/>
                </a:lnTo>
                <a:lnTo>
                  <a:pt x="990" y="441"/>
                </a:lnTo>
                <a:lnTo>
                  <a:pt x="990" y="441"/>
                </a:lnTo>
                <a:close/>
                <a:moveTo>
                  <a:pt x="487" y="71"/>
                </a:moveTo>
                <a:lnTo>
                  <a:pt x="487" y="71"/>
                </a:lnTo>
                <a:lnTo>
                  <a:pt x="491" y="67"/>
                </a:lnTo>
                <a:lnTo>
                  <a:pt x="496" y="64"/>
                </a:lnTo>
                <a:lnTo>
                  <a:pt x="503" y="63"/>
                </a:lnTo>
                <a:lnTo>
                  <a:pt x="509" y="62"/>
                </a:lnTo>
                <a:lnTo>
                  <a:pt x="509" y="62"/>
                </a:lnTo>
                <a:lnTo>
                  <a:pt x="516" y="63"/>
                </a:lnTo>
                <a:lnTo>
                  <a:pt x="521" y="64"/>
                </a:lnTo>
                <a:lnTo>
                  <a:pt x="526" y="67"/>
                </a:lnTo>
                <a:lnTo>
                  <a:pt x="532" y="71"/>
                </a:lnTo>
                <a:lnTo>
                  <a:pt x="532" y="71"/>
                </a:lnTo>
                <a:lnTo>
                  <a:pt x="535" y="77"/>
                </a:lnTo>
                <a:lnTo>
                  <a:pt x="538" y="82"/>
                </a:lnTo>
                <a:lnTo>
                  <a:pt x="540" y="88"/>
                </a:lnTo>
                <a:lnTo>
                  <a:pt x="540" y="94"/>
                </a:lnTo>
                <a:lnTo>
                  <a:pt x="540" y="100"/>
                </a:lnTo>
                <a:lnTo>
                  <a:pt x="538" y="106"/>
                </a:lnTo>
                <a:lnTo>
                  <a:pt x="535" y="111"/>
                </a:lnTo>
                <a:lnTo>
                  <a:pt x="532" y="117"/>
                </a:lnTo>
                <a:lnTo>
                  <a:pt x="509" y="139"/>
                </a:lnTo>
                <a:lnTo>
                  <a:pt x="487" y="117"/>
                </a:lnTo>
                <a:lnTo>
                  <a:pt x="487" y="117"/>
                </a:lnTo>
                <a:lnTo>
                  <a:pt x="482" y="111"/>
                </a:lnTo>
                <a:lnTo>
                  <a:pt x="479" y="106"/>
                </a:lnTo>
                <a:lnTo>
                  <a:pt x="478" y="100"/>
                </a:lnTo>
                <a:lnTo>
                  <a:pt x="477" y="94"/>
                </a:lnTo>
                <a:lnTo>
                  <a:pt x="478" y="88"/>
                </a:lnTo>
                <a:lnTo>
                  <a:pt x="479" y="82"/>
                </a:lnTo>
                <a:lnTo>
                  <a:pt x="482" y="77"/>
                </a:lnTo>
                <a:lnTo>
                  <a:pt x="487" y="71"/>
                </a:lnTo>
                <a:lnTo>
                  <a:pt x="487" y="71"/>
                </a:lnTo>
                <a:close/>
                <a:moveTo>
                  <a:pt x="118" y="531"/>
                </a:moveTo>
                <a:lnTo>
                  <a:pt x="118" y="531"/>
                </a:lnTo>
                <a:lnTo>
                  <a:pt x="113" y="534"/>
                </a:lnTo>
                <a:lnTo>
                  <a:pt x="108" y="537"/>
                </a:lnTo>
                <a:lnTo>
                  <a:pt x="102" y="538"/>
                </a:lnTo>
                <a:lnTo>
                  <a:pt x="95" y="539"/>
                </a:lnTo>
                <a:lnTo>
                  <a:pt x="90" y="538"/>
                </a:lnTo>
                <a:lnTo>
                  <a:pt x="83" y="537"/>
                </a:lnTo>
                <a:lnTo>
                  <a:pt x="78" y="534"/>
                </a:lnTo>
                <a:lnTo>
                  <a:pt x="73" y="531"/>
                </a:lnTo>
                <a:lnTo>
                  <a:pt x="73" y="531"/>
                </a:lnTo>
                <a:lnTo>
                  <a:pt x="69" y="525"/>
                </a:lnTo>
                <a:lnTo>
                  <a:pt x="66" y="520"/>
                </a:lnTo>
                <a:lnTo>
                  <a:pt x="64" y="514"/>
                </a:lnTo>
                <a:lnTo>
                  <a:pt x="64" y="508"/>
                </a:lnTo>
                <a:lnTo>
                  <a:pt x="64" y="502"/>
                </a:lnTo>
                <a:lnTo>
                  <a:pt x="66" y="495"/>
                </a:lnTo>
                <a:lnTo>
                  <a:pt x="69" y="490"/>
                </a:lnTo>
                <a:lnTo>
                  <a:pt x="73" y="486"/>
                </a:lnTo>
                <a:lnTo>
                  <a:pt x="423" y="135"/>
                </a:lnTo>
                <a:lnTo>
                  <a:pt x="423" y="135"/>
                </a:lnTo>
                <a:lnTo>
                  <a:pt x="431" y="149"/>
                </a:lnTo>
                <a:lnTo>
                  <a:pt x="436" y="155"/>
                </a:lnTo>
                <a:lnTo>
                  <a:pt x="442" y="162"/>
                </a:lnTo>
                <a:lnTo>
                  <a:pt x="464" y="184"/>
                </a:lnTo>
                <a:lnTo>
                  <a:pt x="118" y="531"/>
                </a:lnTo>
                <a:close/>
                <a:moveTo>
                  <a:pt x="827" y="953"/>
                </a:moveTo>
                <a:lnTo>
                  <a:pt x="700" y="953"/>
                </a:lnTo>
                <a:lnTo>
                  <a:pt x="700" y="730"/>
                </a:lnTo>
                <a:lnTo>
                  <a:pt x="700" y="730"/>
                </a:lnTo>
                <a:lnTo>
                  <a:pt x="699" y="724"/>
                </a:lnTo>
                <a:lnTo>
                  <a:pt x="698" y="717"/>
                </a:lnTo>
                <a:lnTo>
                  <a:pt x="695" y="706"/>
                </a:lnTo>
                <a:lnTo>
                  <a:pt x="688" y="695"/>
                </a:lnTo>
                <a:lnTo>
                  <a:pt x="681" y="685"/>
                </a:lnTo>
                <a:lnTo>
                  <a:pt x="671" y="678"/>
                </a:lnTo>
                <a:lnTo>
                  <a:pt x="661" y="672"/>
                </a:lnTo>
                <a:lnTo>
                  <a:pt x="649" y="668"/>
                </a:lnTo>
                <a:lnTo>
                  <a:pt x="642" y="667"/>
                </a:lnTo>
                <a:lnTo>
                  <a:pt x="636" y="667"/>
                </a:lnTo>
                <a:lnTo>
                  <a:pt x="382" y="667"/>
                </a:lnTo>
                <a:lnTo>
                  <a:pt x="382" y="667"/>
                </a:lnTo>
                <a:lnTo>
                  <a:pt x="375" y="667"/>
                </a:lnTo>
                <a:lnTo>
                  <a:pt x="369" y="668"/>
                </a:lnTo>
                <a:lnTo>
                  <a:pt x="357" y="672"/>
                </a:lnTo>
                <a:lnTo>
                  <a:pt x="346" y="678"/>
                </a:lnTo>
                <a:lnTo>
                  <a:pt x="337" y="685"/>
                </a:lnTo>
                <a:lnTo>
                  <a:pt x="329" y="695"/>
                </a:lnTo>
                <a:lnTo>
                  <a:pt x="323" y="706"/>
                </a:lnTo>
                <a:lnTo>
                  <a:pt x="319" y="717"/>
                </a:lnTo>
                <a:lnTo>
                  <a:pt x="318" y="724"/>
                </a:lnTo>
                <a:lnTo>
                  <a:pt x="318" y="730"/>
                </a:lnTo>
                <a:lnTo>
                  <a:pt x="318" y="953"/>
                </a:lnTo>
                <a:lnTo>
                  <a:pt x="191" y="953"/>
                </a:lnTo>
                <a:lnTo>
                  <a:pt x="191" y="547"/>
                </a:lnTo>
                <a:lnTo>
                  <a:pt x="509" y="229"/>
                </a:lnTo>
                <a:lnTo>
                  <a:pt x="827" y="547"/>
                </a:lnTo>
                <a:lnTo>
                  <a:pt x="827" y="953"/>
                </a:lnTo>
                <a:close/>
                <a:moveTo>
                  <a:pt x="945" y="531"/>
                </a:moveTo>
                <a:lnTo>
                  <a:pt x="945" y="531"/>
                </a:lnTo>
                <a:lnTo>
                  <a:pt x="939" y="534"/>
                </a:lnTo>
                <a:lnTo>
                  <a:pt x="934" y="537"/>
                </a:lnTo>
                <a:lnTo>
                  <a:pt x="929" y="538"/>
                </a:lnTo>
                <a:lnTo>
                  <a:pt x="922" y="539"/>
                </a:lnTo>
                <a:lnTo>
                  <a:pt x="916" y="538"/>
                </a:lnTo>
                <a:lnTo>
                  <a:pt x="911" y="537"/>
                </a:lnTo>
                <a:lnTo>
                  <a:pt x="905" y="534"/>
                </a:lnTo>
                <a:lnTo>
                  <a:pt x="900" y="531"/>
                </a:lnTo>
                <a:lnTo>
                  <a:pt x="554" y="184"/>
                </a:lnTo>
                <a:lnTo>
                  <a:pt x="577" y="162"/>
                </a:lnTo>
                <a:lnTo>
                  <a:pt x="577" y="162"/>
                </a:lnTo>
                <a:lnTo>
                  <a:pt x="582" y="155"/>
                </a:lnTo>
                <a:lnTo>
                  <a:pt x="586" y="149"/>
                </a:lnTo>
                <a:lnTo>
                  <a:pt x="595" y="135"/>
                </a:lnTo>
                <a:lnTo>
                  <a:pt x="945" y="486"/>
                </a:lnTo>
                <a:lnTo>
                  <a:pt x="945" y="486"/>
                </a:lnTo>
                <a:lnTo>
                  <a:pt x="949" y="490"/>
                </a:lnTo>
                <a:lnTo>
                  <a:pt x="951" y="495"/>
                </a:lnTo>
                <a:lnTo>
                  <a:pt x="953" y="502"/>
                </a:lnTo>
                <a:lnTo>
                  <a:pt x="955" y="508"/>
                </a:lnTo>
                <a:lnTo>
                  <a:pt x="953" y="514"/>
                </a:lnTo>
                <a:lnTo>
                  <a:pt x="951" y="520"/>
                </a:lnTo>
                <a:lnTo>
                  <a:pt x="949" y="525"/>
                </a:lnTo>
                <a:lnTo>
                  <a:pt x="945" y="531"/>
                </a:lnTo>
                <a:lnTo>
                  <a:pt x="945" y="531"/>
                </a:lnTo>
                <a:close/>
                <a:moveTo>
                  <a:pt x="382" y="476"/>
                </a:moveTo>
                <a:lnTo>
                  <a:pt x="382" y="476"/>
                </a:lnTo>
                <a:lnTo>
                  <a:pt x="383" y="489"/>
                </a:lnTo>
                <a:lnTo>
                  <a:pt x="385" y="502"/>
                </a:lnTo>
                <a:lnTo>
                  <a:pt x="387" y="514"/>
                </a:lnTo>
                <a:lnTo>
                  <a:pt x="391" y="525"/>
                </a:lnTo>
                <a:lnTo>
                  <a:pt x="397" y="536"/>
                </a:lnTo>
                <a:lnTo>
                  <a:pt x="403" y="547"/>
                </a:lnTo>
                <a:lnTo>
                  <a:pt x="411" y="556"/>
                </a:lnTo>
                <a:lnTo>
                  <a:pt x="419" y="566"/>
                </a:lnTo>
                <a:lnTo>
                  <a:pt x="428" y="574"/>
                </a:lnTo>
                <a:lnTo>
                  <a:pt x="437" y="581"/>
                </a:lnTo>
                <a:lnTo>
                  <a:pt x="448" y="588"/>
                </a:lnTo>
                <a:lnTo>
                  <a:pt x="460" y="593"/>
                </a:lnTo>
                <a:lnTo>
                  <a:pt x="471" y="597"/>
                </a:lnTo>
                <a:lnTo>
                  <a:pt x="483" y="600"/>
                </a:lnTo>
                <a:lnTo>
                  <a:pt x="496" y="603"/>
                </a:lnTo>
                <a:lnTo>
                  <a:pt x="509" y="604"/>
                </a:lnTo>
                <a:lnTo>
                  <a:pt x="509" y="604"/>
                </a:lnTo>
                <a:lnTo>
                  <a:pt x="522" y="603"/>
                </a:lnTo>
                <a:lnTo>
                  <a:pt x="535" y="600"/>
                </a:lnTo>
                <a:lnTo>
                  <a:pt x="547" y="597"/>
                </a:lnTo>
                <a:lnTo>
                  <a:pt x="559" y="593"/>
                </a:lnTo>
                <a:lnTo>
                  <a:pt x="569" y="588"/>
                </a:lnTo>
                <a:lnTo>
                  <a:pt x="580" y="581"/>
                </a:lnTo>
                <a:lnTo>
                  <a:pt x="590" y="574"/>
                </a:lnTo>
                <a:lnTo>
                  <a:pt x="598" y="566"/>
                </a:lnTo>
                <a:lnTo>
                  <a:pt x="607" y="556"/>
                </a:lnTo>
                <a:lnTo>
                  <a:pt x="614" y="547"/>
                </a:lnTo>
                <a:lnTo>
                  <a:pt x="621" y="536"/>
                </a:lnTo>
                <a:lnTo>
                  <a:pt x="626" y="525"/>
                </a:lnTo>
                <a:lnTo>
                  <a:pt x="630" y="514"/>
                </a:lnTo>
                <a:lnTo>
                  <a:pt x="634" y="502"/>
                </a:lnTo>
                <a:lnTo>
                  <a:pt x="636" y="489"/>
                </a:lnTo>
                <a:lnTo>
                  <a:pt x="636" y="476"/>
                </a:lnTo>
                <a:lnTo>
                  <a:pt x="636" y="476"/>
                </a:lnTo>
                <a:lnTo>
                  <a:pt x="636" y="463"/>
                </a:lnTo>
                <a:lnTo>
                  <a:pt x="634" y="450"/>
                </a:lnTo>
                <a:lnTo>
                  <a:pt x="630" y="438"/>
                </a:lnTo>
                <a:lnTo>
                  <a:pt x="626" y="427"/>
                </a:lnTo>
                <a:lnTo>
                  <a:pt x="621" y="415"/>
                </a:lnTo>
                <a:lnTo>
                  <a:pt x="614" y="405"/>
                </a:lnTo>
                <a:lnTo>
                  <a:pt x="607" y="394"/>
                </a:lnTo>
                <a:lnTo>
                  <a:pt x="598" y="386"/>
                </a:lnTo>
                <a:lnTo>
                  <a:pt x="590" y="377"/>
                </a:lnTo>
                <a:lnTo>
                  <a:pt x="580" y="371"/>
                </a:lnTo>
                <a:lnTo>
                  <a:pt x="569" y="364"/>
                </a:lnTo>
                <a:lnTo>
                  <a:pt x="559" y="359"/>
                </a:lnTo>
                <a:lnTo>
                  <a:pt x="547" y="355"/>
                </a:lnTo>
                <a:lnTo>
                  <a:pt x="535" y="352"/>
                </a:lnTo>
                <a:lnTo>
                  <a:pt x="522" y="349"/>
                </a:lnTo>
                <a:lnTo>
                  <a:pt x="509" y="348"/>
                </a:lnTo>
                <a:lnTo>
                  <a:pt x="509" y="348"/>
                </a:lnTo>
                <a:lnTo>
                  <a:pt x="496" y="349"/>
                </a:lnTo>
                <a:lnTo>
                  <a:pt x="483" y="352"/>
                </a:lnTo>
                <a:lnTo>
                  <a:pt x="471" y="355"/>
                </a:lnTo>
                <a:lnTo>
                  <a:pt x="460" y="359"/>
                </a:lnTo>
                <a:lnTo>
                  <a:pt x="448" y="364"/>
                </a:lnTo>
                <a:lnTo>
                  <a:pt x="437" y="371"/>
                </a:lnTo>
                <a:lnTo>
                  <a:pt x="428" y="377"/>
                </a:lnTo>
                <a:lnTo>
                  <a:pt x="419" y="386"/>
                </a:lnTo>
                <a:lnTo>
                  <a:pt x="411" y="394"/>
                </a:lnTo>
                <a:lnTo>
                  <a:pt x="403" y="405"/>
                </a:lnTo>
                <a:lnTo>
                  <a:pt x="397" y="415"/>
                </a:lnTo>
                <a:lnTo>
                  <a:pt x="391" y="427"/>
                </a:lnTo>
                <a:lnTo>
                  <a:pt x="387" y="438"/>
                </a:lnTo>
                <a:lnTo>
                  <a:pt x="385" y="450"/>
                </a:lnTo>
                <a:lnTo>
                  <a:pt x="383" y="463"/>
                </a:lnTo>
                <a:lnTo>
                  <a:pt x="382" y="476"/>
                </a:lnTo>
                <a:lnTo>
                  <a:pt x="382" y="476"/>
                </a:lnTo>
                <a:close/>
                <a:moveTo>
                  <a:pt x="573" y="476"/>
                </a:moveTo>
                <a:lnTo>
                  <a:pt x="573" y="476"/>
                </a:lnTo>
                <a:lnTo>
                  <a:pt x="573" y="482"/>
                </a:lnTo>
                <a:lnTo>
                  <a:pt x="571" y="489"/>
                </a:lnTo>
                <a:lnTo>
                  <a:pt x="567" y="501"/>
                </a:lnTo>
                <a:lnTo>
                  <a:pt x="562" y="511"/>
                </a:lnTo>
                <a:lnTo>
                  <a:pt x="554" y="521"/>
                </a:lnTo>
                <a:lnTo>
                  <a:pt x="545" y="529"/>
                </a:lnTo>
                <a:lnTo>
                  <a:pt x="534" y="535"/>
                </a:lnTo>
                <a:lnTo>
                  <a:pt x="522" y="538"/>
                </a:lnTo>
                <a:lnTo>
                  <a:pt x="516" y="539"/>
                </a:lnTo>
                <a:lnTo>
                  <a:pt x="509" y="539"/>
                </a:lnTo>
                <a:lnTo>
                  <a:pt x="509" y="539"/>
                </a:lnTo>
                <a:lnTo>
                  <a:pt x="503" y="539"/>
                </a:lnTo>
                <a:lnTo>
                  <a:pt x="496" y="538"/>
                </a:lnTo>
                <a:lnTo>
                  <a:pt x="485" y="535"/>
                </a:lnTo>
                <a:lnTo>
                  <a:pt x="474" y="529"/>
                </a:lnTo>
                <a:lnTo>
                  <a:pt x="464" y="521"/>
                </a:lnTo>
                <a:lnTo>
                  <a:pt x="457" y="511"/>
                </a:lnTo>
                <a:lnTo>
                  <a:pt x="450" y="501"/>
                </a:lnTo>
                <a:lnTo>
                  <a:pt x="447" y="489"/>
                </a:lnTo>
                <a:lnTo>
                  <a:pt x="446" y="482"/>
                </a:lnTo>
                <a:lnTo>
                  <a:pt x="445" y="476"/>
                </a:lnTo>
                <a:lnTo>
                  <a:pt x="445" y="476"/>
                </a:lnTo>
                <a:lnTo>
                  <a:pt x="446" y="470"/>
                </a:lnTo>
                <a:lnTo>
                  <a:pt x="447" y="463"/>
                </a:lnTo>
                <a:lnTo>
                  <a:pt x="450" y="451"/>
                </a:lnTo>
                <a:lnTo>
                  <a:pt x="457" y="441"/>
                </a:lnTo>
                <a:lnTo>
                  <a:pt x="464" y="431"/>
                </a:lnTo>
                <a:lnTo>
                  <a:pt x="474" y="423"/>
                </a:lnTo>
                <a:lnTo>
                  <a:pt x="485" y="417"/>
                </a:lnTo>
                <a:lnTo>
                  <a:pt x="496" y="414"/>
                </a:lnTo>
                <a:lnTo>
                  <a:pt x="503" y="413"/>
                </a:lnTo>
                <a:lnTo>
                  <a:pt x="509" y="413"/>
                </a:lnTo>
                <a:lnTo>
                  <a:pt x="509" y="413"/>
                </a:lnTo>
                <a:lnTo>
                  <a:pt x="516" y="413"/>
                </a:lnTo>
                <a:lnTo>
                  <a:pt x="522" y="414"/>
                </a:lnTo>
                <a:lnTo>
                  <a:pt x="534" y="417"/>
                </a:lnTo>
                <a:lnTo>
                  <a:pt x="545" y="423"/>
                </a:lnTo>
                <a:lnTo>
                  <a:pt x="554" y="431"/>
                </a:lnTo>
                <a:lnTo>
                  <a:pt x="562" y="441"/>
                </a:lnTo>
                <a:lnTo>
                  <a:pt x="567" y="451"/>
                </a:lnTo>
                <a:lnTo>
                  <a:pt x="571" y="463"/>
                </a:lnTo>
                <a:lnTo>
                  <a:pt x="573" y="470"/>
                </a:lnTo>
                <a:lnTo>
                  <a:pt x="573" y="476"/>
                </a:lnTo>
                <a:lnTo>
                  <a:pt x="573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7AD6BF5-1BFF-5F40-B2BC-A75715FC20C0}"/>
              </a:ext>
            </a:extLst>
          </p:cNvPr>
          <p:cNvGrpSpPr/>
          <p:nvPr/>
        </p:nvGrpSpPr>
        <p:grpSpPr>
          <a:xfrm>
            <a:off x="3742288" y="3048636"/>
            <a:ext cx="1239073" cy="1071307"/>
            <a:chOff x="3971009" y="2767403"/>
            <a:chExt cx="764281" cy="66080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7067F8F-03D3-7546-AD9D-8FD0FA989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009" y="2767403"/>
              <a:ext cx="764281" cy="66080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40D0C5D-AC7A-CD49-B23C-AF2F3477AC9A}"/>
                </a:ext>
              </a:extLst>
            </p:cNvPr>
            <p:cNvSpPr/>
            <p:nvPr/>
          </p:nvSpPr>
          <p:spPr>
            <a:xfrm>
              <a:off x="4172379" y="3013682"/>
              <a:ext cx="361095" cy="322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4" name="Freeform 48">
            <a:extLst>
              <a:ext uri="{FF2B5EF4-FFF2-40B4-BE49-F238E27FC236}">
                <a16:creationId xmlns:a16="http://schemas.microsoft.com/office/drawing/2014/main" id="{28F70823-CCCC-2549-A995-00477A2D9551}"/>
              </a:ext>
            </a:extLst>
          </p:cNvPr>
          <p:cNvSpPr>
            <a:spLocks noEditPoints="1"/>
          </p:cNvSpPr>
          <p:nvPr/>
        </p:nvSpPr>
        <p:spPr bwMode="auto">
          <a:xfrm>
            <a:off x="3724590" y="2508712"/>
            <a:ext cx="522461" cy="522461"/>
          </a:xfrm>
          <a:custGeom>
            <a:avLst/>
            <a:gdLst>
              <a:gd name="T0" fmla="*/ 77 w 1019"/>
              <a:gd name="T1" fmla="*/ 1 h 1017"/>
              <a:gd name="T2" fmla="*/ 35 w 1019"/>
              <a:gd name="T3" fmla="*/ 21 h 1017"/>
              <a:gd name="T4" fmla="*/ 8 w 1019"/>
              <a:gd name="T5" fmla="*/ 58 h 1017"/>
              <a:gd name="T6" fmla="*/ 0 w 1019"/>
              <a:gd name="T7" fmla="*/ 921 h 1017"/>
              <a:gd name="T8" fmla="*/ 8 w 1019"/>
              <a:gd name="T9" fmla="*/ 959 h 1017"/>
              <a:gd name="T10" fmla="*/ 35 w 1019"/>
              <a:gd name="T11" fmla="*/ 995 h 1017"/>
              <a:gd name="T12" fmla="*/ 77 w 1019"/>
              <a:gd name="T13" fmla="*/ 1015 h 1017"/>
              <a:gd name="T14" fmla="*/ 933 w 1019"/>
              <a:gd name="T15" fmla="*/ 1017 h 1017"/>
              <a:gd name="T16" fmla="*/ 976 w 1019"/>
              <a:gd name="T17" fmla="*/ 1001 h 1017"/>
              <a:gd name="T18" fmla="*/ 1007 w 1019"/>
              <a:gd name="T19" fmla="*/ 967 h 1017"/>
              <a:gd name="T20" fmla="*/ 1019 w 1019"/>
              <a:gd name="T21" fmla="*/ 921 h 1017"/>
              <a:gd name="T22" fmla="*/ 1014 w 1019"/>
              <a:gd name="T23" fmla="*/ 66 h 1017"/>
              <a:gd name="T24" fmla="*/ 991 w 1019"/>
              <a:gd name="T25" fmla="*/ 27 h 1017"/>
              <a:gd name="T26" fmla="*/ 951 w 1019"/>
              <a:gd name="T27" fmla="*/ 4 h 1017"/>
              <a:gd name="T28" fmla="*/ 954 w 1019"/>
              <a:gd name="T29" fmla="*/ 921 h 1017"/>
              <a:gd name="T30" fmla="*/ 946 w 1019"/>
              <a:gd name="T31" fmla="*/ 944 h 1017"/>
              <a:gd name="T32" fmla="*/ 96 w 1019"/>
              <a:gd name="T33" fmla="*/ 953 h 1017"/>
              <a:gd name="T34" fmla="*/ 73 w 1019"/>
              <a:gd name="T35" fmla="*/ 944 h 1017"/>
              <a:gd name="T36" fmla="*/ 64 w 1019"/>
              <a:gd name="T37" fmla="*/ 94 h 1017"/>
              <a:gd name="T38" fmla="*/ 73 w 1019"/>
              <a:gd name="T39" fmla="*/ 73 h 1017"/>
              <a:gd name="T40" fmla="*/ 923 w 1019"/>
              <a:gd name="T41" fmla="*/ 63 h 1017"/>
              <a:gd name="T42" fmla="*/ 946 w 1019"/>
              <a:gd name="T43" fmla="*/ 73 h 1017"/>
              <a:gd name="T44" fmla="*/ 954 w 1019"/>
              <a:gd name="T45" fmla="*/ 921 h 1017"/>
              <a:gd name="T46" fmla="*/ 179 w 1019"/>
              <a:gd name="T47" fmla="*/ 127 h 1017"/>
              <a:gd name="T48" fmla="*/ 132 w 1019"/>
              <a:gd name="T49" fmla="*/ 165 h 1017"/>
              <a:gd name="T50" fmla="*/ 128 w 1019"/>
              <a:gd name="T51" fmla="*/ 317 h 1017"/>
              <a:gd name="T52" fmla="*/ 146 w 1019"/>
              <a:gd name="T53" fmla="*/ 362 h 1017"/>
              <a:gd name="T54" fmla="*/ 191 w 1019"/>
              <a:gd name="T55" fmla="*/ 380 h 1017"/>
              <a:gd name="T56" fmla="*/ 852 w 1019"/>
              <a:gd name="T57" fmla="*/ 376 h 1017"/>
              <a:gd name="T58" fmla="*/ 890 w 1019"/>
              <a:gd name="T59" fmla="*/ 330 h 1017"/>
              <a:gd name="T60" fmla="*/ 891 w 1019"/>
              <a:gd name="T61" fmla="*/ 183 h 1017"/>
              <a:gd name="T62" fmla="*/ 863 w 1019"/>
              <a:gd name="T63" fmla="*/ 137 h 1017"/>
              <a:gd name="T64" fmla="*/ 828 w 1019"/>
              <a:gd name="T65" fmla="*/ 126 h 1017"/>
              <a:gd name="T66" fmla="*/ 191 w 1019"/>
              <a:gd name="T67" fmla="*/ 317 h 1017"/>
              <a:gd name="T68" fmla="*/ 179 w 1019"/>
              <a:gd name="T69" fmla="*/ 446 h 1017"/>
              <a:gd name="T70" fmla="*/ 132 w 1019"/>
              <a:gd name="T71" fmla="*/ 483 h 1017"/>
              <a:gd name="T72" fmla="*/ 128 w 1019"/>
              <a:gd name="T73" fmla="*/ 826 h 1017"/>
              <a:gd name="T74" fmla="*/ 146 w 1019"/>
              <a:gd name="T75" fmla="*/ 871 h 1017"/>
              <a:gd name="T76" fmla="*/ 191 w 1019"/>
              <a:gd name="T77" fmla="*/ 890 h 1017"/>
              <a:gd name="T78" fmla="*/ 344 w 1019"/>
              <a:gd name="T79" fmla="*/ 885 h 1017"/>
              <a:gd name="T80" fmla="*/ 381 w 1019"/>
              <a:gd name="T81" fmla="*/ 839 h 1017"/>
              <a:gd name="T82" fmla="*/ 382 w 1019"/>
              <a:gd name="T83" fmla="*/ 502 h 1017"/>
              <a:gd name="T84" fmla="*/ 355 w 1019"/>
              <a:gd name="T85" fmla="*/ 456 h 1017"/>
              <a:gd name="T86" fmla="*/ 319 w 1019"/>
              <a:gd name="T87" fmla="*/ 445 h 1017"/>
              <a:gd name="T88" fmla="*/ 191 w 1019"/>
              <a:gd name="T89" fmla="*/ 826 h 1017"/>
              <a:gd name="T90" fmla="*/ 496 w 1019"/>
              <a:gd name="T91" fmla="*/ 446 h 1017"/>
              <a:gd name="T92" fmla="*/ 451 w 1019"/>
              <a:gd name="T93" fmla="*/ 483 h 1017"/>
              <a:gd name="T94" fmla="*/ 446 w 1019"/>
              <a:gd name="T95" fmla="*/ 826 h 1017"/>
              <a:gd name="T96" fmla="*/ 464 w 1019"/>
              <a:gd name="T97" fmla="*/ 871 h 1017"/>
              <a:gd name="T98" fmla="*/ 509 w 1019"/>
              <a:gd name="T99" fmla="*/ 890 h 1017"/>
              <a:gd name="T100" fmla="*/ 852 w 1019"/>
              <a:gd name="T101" fmla="*/ 885 h 1017"/>
              <a:gd name="T102" fmla="*/ 890 w 1019"/>
              <a:gd name="T103" fmla="*/ 839 h 1017"/>
              <a:gd name="T104" fmla="*/ 891 w 1019"/>
              <a:gd name="T105" fmla="*/ 502 h 1017"/>
              <a:gd name="T106" fmla="*/ 863 w 1019"/>
              <a:gd name="T107" fmla="*/ 456 h 1017"/>
              <a:gd name="T108" fmla="*/ 828 w 1019"/>
              <a:gd name="T109" fmla="*/ 445 h 1017"/>
              <a:gd name="T110" fmla="*/ 509 w 1019"/>
              <a:gd name="T111" fmla="*/ 82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19" h="1017">
                <a:moveTo>
                  <a:pt x="923" y="0"/>
                </a:moveTo>
                <a:lnTo>
                  <a:pt x="96" y="0"/>
                </a:lnTo>
                <a:lnTo>
                  <a:pt x="96" y="0"/>
                </a:lnTo>
                <a:lnTo>
                  <a:pt x="86" y="0"/>
                </a:lnTo>
                <a:lnTo>
                  <a:pt x="77" y="1"/>
                </a:lnTo>
                <a:lnTo>
                  <a:pt x="68" y="4"/>
                </a:lnTo>
                <a:lnTo>
                  <a:pt x="58" y="7"/>
                </a:lnTo>
                <a:lnTo>
                  <a:pt x="51" y="10"/>
                </a:lnTo>
                <a:lnTo>
                  <a:pt x="42" y="16"/>
                </a:lnTo>
                <a:lnTo>
                  <a:pt x="35" y="21"/>
                </a:lnTo>
                <a:lnTo>
                  <a:pt x="28" y="27"/>
                </a:lnTo>
                <a:lnTo>
                  <a:pt x="22" y="34"/>
                </a:lnTo>
                <a:lnTo>
                  <a:pt x="17" y="41"/>
                </a:lnTo>
                <a:lnTo>
                  <a:pt x="12" y="49"/>
                </a:lnTo>
                <a:lnTo>
                  <a:pt x="8" y="58"/>
                </a:lnTo>
                <a:lnTo>
                  <a:pt x="5" y="66"/>
                </a:lnTo>
                <a:lnTo>
                  <a:pt x="3" y="76"/>
                </a:lnTo>
                <a:lnTo>
                  <a:pt x="2" y="84"/>
                </a:lnTo>
                <a:lnTo>
                  <a:pt x="0" y="94"/>
                </a:lnTo>
                <a:lnTo>
                  <a:pt x="0" y="921"/>
                </a:lnTo>
                <a:lnTo>
                  <a:pt x="0" y="921"/>
                </a:lnTo>
                <a:lnTo>
                  <a:pt x="2" y="931"/>
                </a:lnTo>
                <a:lnTo>
                  <a:pt x="3" y="941"/>
                </a:lnTo>
                <a:lnTo>
                  <a:pt x="5" y="950"/>
                </a:lnTo>
                <a:lnTo>
                  <a:pt x="8" y="959"/>
                </a:lnTo>
                <a:lnTo>
                  <a:pt x="12" y="967"/>
                </a:lnTo>
                <a:lnTo>
                  <a:pt x="17" y="975"/>
                </a:lnTo>
                <a:lnTo>
                  <a:pt x="22" y="982"/>
                </a:lnTo>
                <a:lnTo>
                  <a:pt x="28" y="989"/>
                </a:lnTo>
                <a:lnTo>
                  <a:pt x="35" y="995"/>
                </a:lnTo>
                <a:lnTo>
                  <a:pt x="42" y="1001"/>
                </a:lnTo>
                <a:lnTo>
                  <a:pt x="51" y="1005"/>
                </a:lnTo>
                <a:lnTo>
                  <a:pt x="58" y="1009"/>
                </a:lnTo>
                <a:lnTo>
                  <a:pt x="68" y="1012"/>
                </a:lnTo>
                <a:lnTo>
                  <a:pt x="77" y="1015"/>
                </a:lnTo>
                <a:lnTo>
                  <a:pt x="86" y="1017"/>
                </a:lnTo>
                <a:lnTo>
                  <a:pt x="96" y="1017"/>
                </a:lnTo>
                <a:lnTo>
                  <a:pt x="923" y="1017"/>
                </a:lnTo>
                <a:lnTo>
                  <a:pt x="923" y="1017"/>
                </a:lnTo>
                <a:lnTo>
                  <a:pt x="933" y="1017"/>
                </a:lnTo>
                <a:lnTo>
                  <a:pt x="943" y="1015"/>
                </a:lnTo>
                <a:lnTo>
                  <a:pt x="951" y="1012"/>
                </a:lnTo>
                <a:lnTo>
                  <a:pt x="960" y="1009"/>
                </a:lnTo>
                <a:lnTo>
                  <a:pt x="968" y="1005"/>
                </a:lnTo>
                <a:lnTo>
                  <a:pt x="976" y="1001"/>
                </a:lnTo>
                <a:lnTo>
                  <a:pt x="983" y="995"/>
                </a:lnTo>
                <a:lnTo>
                  <a:pt x="991" y="989"/>
                </a:lnTo>
                <a:lnTo>
                  <a:pt x="996" y="982"/>
                </a:lnTo>
                <a:lnTo>
                  <a:pt x="1002" y="975"/>
                </a:lnTo>
                <a:lnTo>
                  <a:pt x="1007" y="967"/>
                </a:lnTo>
                <a:lnTo>
                  <a:pt x="1011" y="959"/>
                </a:lnTo>
                <a:lnTo>
                  <a:pt x="1014" y="950"/>
                </a:lnTo>
                <a:lnTo>
                  <a:pt x="1017" y="941"/>
                </a:lnTo>
                <a:lnTo>
                  <a:pt x="1018" y="931"/>
                </a:lnTo>
                <a:lnTo>
                  <a:pt x="1019" y="921"/>
                </a:lnTo>
                <a:lnTo>
                  <a:pt x="1019" y="94"/>
                </a:lnTo>
                <a:lnTo>
                  <a:pt x="1019" y="94"/>
                </a:lnTo>
                <a:lnTo>
                  <a:pt x="1018" y="84"/>
                </a:lnTo>
                <a:lnTo>
                  <a:pt x="1017" y="76"/>
                </a:lnTo>
                <a:lnTo>
                  <a:pt x="1014" y="66"/>
                </a:lnTo>
                <a:lnTo>
                  <a:pt x="1011" y="58"/>
                </a:lnTo>
                <a:lnTo>
                  <a:pt x="1007" y="49"/>
                </a:lnTo>
                <a:lnTo>
                  <a:pt x="1002" y="41"/>
                </a:lnTo>
                <a:lnTo>
                  <a:pt x="996" y="34"/>
                </a:lnTo>
                <a:lnTo>
                  <a:pt x="991" y="27"/>
                </a:lnTo>
                <a:lnTo>
                  <a:pt x="983" y="21"/>
                </a:lnTo>
                <a:lnTo>
                  <a:pt x="976" y="16"/>
                </a:lnTo>
                <a:lnTo>
                  <a:pt x="968" y="10"/>
                </a:lnTo>
                <a:lnTo>
                  <a:pt x="960" y="7"/>
                </a:lnTo>
                <a:lnTo>
                  <a:pt x="951" y="4"/>
                </a:lnTo>
                <a:lnTo>
                  <a:pt x="943" y="1"/>
                </a:lnTo>
                <a:lnTo>
                  <a:pt x="933" y="0"/>
                </a:lnTo>
                <a:lnTo>
                  <a:pt x="923" y="0"/>
                </a:lnTo>
                <a:lnTo>
                  <a:pt x="923" y="0"/>
                </a:lnTo>
                <a:close/>
                <a:moveTo>
                  <a:pt x="954" y="921"/>
                </a:moveTo>
                <a:lnTo>
                  <a:pt x="954" y="921"/>
                </a:lnTo>
                <a:lnTo>
                  <a:pt x="954" y="928"/>
                </a:lnTo>
                <a:lnTo>
                  <a:pt x="952" y="934"/>
                </a:lnTo>
                <a:lnTo>
                  <a:pt x="949" y="939"/>
                </a:lnTo>
                <a:lnTo>
                  <a:pt x="946" y="944"/>
                </a:lnTo>
                <a:lnTo>
                  <a:pt x="940" y="948"/>
                </a:lnTo>
                <a:lnTo>
                  <a:pt x="935" y="950"/>
                </a:lnTo>
                <a:lnTo>
                  <a:pt x="930" y="952"/>
                </a:lnTo>
                <a:lnTo>
                  <a:pt x="923" y="953"/>
                </a:lnTo>
                <a:lnTo>
                  <a:pt x="96" y="953"/>
                </a:lnTo>
                <a:lnTo>
                  <a:pt x="96" y="953"/>
                </a:lnTo>
                <a:lnTo>
                  <a:pt x="90" y="952"/>
                </a:lnTo>
                <a:lnTo>
                  <a:pt x="84" y="950"/>
                </a:lnTo>
                <a:lnTo>
                  <a:pt x="78" y="948"/>
                </a:lnTo>
                <a:lnTo>
                  <a:pt x="73" y="944"/>
                </a:lnTo>
                <a:lnTo>
                  <a:pt x="69" y="939"/>
                </a:lnTo>
                <a:lnTo>
                  <a:pt x="67" y="934"/>
                </a:lnTo>
                <a:lnTo>
                  <a:pt x="65" y="928"/>
                </a:lnTo>
                <a:lnTo>
                  <a:pt x="64" y="921"/>
                </a:lnTo>
                <a:lnTo>
                  <a:pt x="64" y="94"/>
                </a:lnTo>
                <a:lnTo>
                  <a:pt x="64" y="94"/>
                </a:lnTo>
                <a:lnTo>
                  <a:pt x="65" y="89"/>
                </a:lnTo>
                <a:lnTo>
                  <a:pt x="67" y="82"/>
                </a:lnTo>
                <a:lnTo>
                  <a:pt x="69" y="77"/>
                </a:lnTo>
                <a:lnTo>
                  <a:pt x="73" y="73"/>
                </a:lnTo>
                <a:lnTo>
                  <a:pt x="78" y="68"/>
                </a:lnTo>
                <a:lnTo>
                  <a:pt x="84" y="65"/>
                </a:lnTo>
                <a:lnTo>
                  <a:pt x="90" y="63"/>
                </a:lnTo>
                <a:lnTo>
                  <a:pt x="96" y="63"/>
                </a:lnTo>
                <a:lnTo>
                  <a:pt x="923" y="63"/>
                </a:lnTo>
                <a:lnTo>
                  <a:pt x="923" y="63"/>
                </a:lnTo>
                <a:lnTo>
                  <a:pt x="930" y="63"/>
                </a:lnTo>
                <a:lnTo>
                  <a:pt x="935" y="65"/>
                </a:lnTo>
                <a:lnTo>
                  <a:pt x="940" y="68"/>
                </a:lnTo>
                <a:lnTo>
                  <a:pt x="946" y="73"/>
                </a:lnTo>
                <a:lnTo>
                  <a:pt x="949" y="77"/>
                </a:lnTo>
                <a:lnTo>
                  <a:pt x="952" y="82"/>
                </a:lnTo>
                <a:lnTo>
                  <a:pt x="954" y="89"/>
                </a:lnTo>
                <a:lnTo>
                  <a:pt x="954" y="94"/>
                </a:lnTo>
                <a:lnTo>
                  <a:pt x="954" y="921"/>
                </a:lnTo>
                <a:close/>
                <a:moveTo>
                  <a:pt x="828" y="126"/>
                </a:moveTo>
                <a:lnTo>
                  <a:pt x="191" y="126"/>
                </a:lnTo>
                <a:lnTo>
                  <a:pt x="191" y="126"/>
                </a:lnTo>
                <a:lnTo>
                  <a:pt x="185" y="126"/>
                </a:lnTo>
                <a:lnTo>
                  <a:pt x="179" y="127"/>
                </a:lnTo>
                <a:lnTo>
                  <a:pt x="167" y="132"/>
                </a:lnTo>
                <a:lnTo>
                  <a:pt x="156" y="137"/>
                </a:lnTo>
                <a:lnTo>
                  <a:pt x="146" y="144"/>
                </a:lnTo>
                <a:lnTo>
                  <a:pt x="139" y="154"/>
                </a:lnTo>
                <a:lnTo>
                  <a:pt x="132" y="165"/>
                </a:lnTo>
                <a:lnTo>
                  <a:pt x="129" y="177"/>
                </a:lnTo>
                <a:lnTo>
                  <a:pt x="128" y="183"/>
                </a:lnTo>
                <a:lnTo>
                  <a:pt x="128" y="189"/>
                </a:lnTo>
                <a:lnTo>
                  <a:pt x="128" y="317"/>
                </a:lnTo>
                <a:lnTo>
                  <a:pt x="128" y="317"/>
                </a:lnTo>
                <a:lnTo>
                  <a:pt x="128" y="324"/>
                </a:lnTo>
                <a:lnTo>
                  <a:pt x="129" y="330"/>
                </a:lnTo>
                <a:lnTo>
                  <a:pt x="132" y="342"/>
                </a:lnTo>
                <a:lnTo>
                  <a:pt x="139" y="353"/>
                </a:lnTo>
                <a:lnTo>
                  <a:pt x="146" y="362"/>
                </a:lnTo>
                <a:lnTo>
                  <a:pt x="156" y="370"/>
                </a:lnTo>
                <a:lnTo>
                  <a:pt x="167" y="376"/>
                </a:lnTo>
                <a:lnTo>
                  <a:pt x="179" y="379"/>
                </a:lnTo>
                <a:lnTo>
                  <a:pt x="185" y="380"/>
                </a:lnTo>
                <a:lnTo>
                  <a:pt x="191" y="380"/>
                </a:lnTo>
                <a:lnTo>
                  <a:pt x="828" y="380"/>
                </a:lnTo>
                <a:lnTo>
                  <a:pt x="828" y="380"/>
                </a:lnTo>
                <a:lnTo>
                  <a:pt x="834" y="380"/>
                </a:lnTo>
                <a:lnTo>
                  <a:pt x="841" y="379"/>
                </a:lnTo>
                <a:lnTo>
                  <a:pt x="852" y="376"/>
                </a:lnTo>
                <a:lnTo>
                  <a:pt x="863" y="370"/>
                </a:lnTo>
                <a:lnTo>
                  <a:pt x="873" y="362"/>
                </a:lnTo>
                <a:lnTo>
                  <a:pt x="880" y="353"/>
                </a:lnTo>
                <a:lnTo>
                  <a:pt x="886" y="342"/>
                </a:lnTo>
                <a:lnTo>
                  <a:pt x="890" y="330"/>
                </a:lnTo>
                <a:lnTo>
                  <a:pt x="891" y="324"/>
                </a:lnTo>
                <a:lnTo>
                  <a:pt x="891" y="317"/>
                </a:lnTo>
                <a:lnTo>
                  <a:pt x="891" y="189"/>
                </a:lnTo>
                <a:lnTo>
                  <a:pt x="891" y="189"/>
                </a:lnTo>
                <a:lnTo>
                  <a:pt x="891" y="183"/>
                </a:lnTo>
                <a:lnTo>
                  <a:pt x="890" y="177"/>
                </a:lnTo>
                <a:lnTo>
                  <a:pt x="886" y="165"/>
                </a:lnTo>
                <a:lnTo>
                  <a:pt x="880" y="154"/>
                </a:lnTo>
                <a:lnTo>
                  <a:pt x="873" y="144"/>
                </a:lnTo>
                <a:lnTo>
                  <a:pt x="863" y="137"/>
                </a:lnTo>
                <a:lnTo>
                  <a:pt x="852" y="132"/>
                </a:lnTo>
                <a:lnTo>
                  <a:pt x="841" y="127"/>
                </a:lnTo>
                <a:lnTo>
                  <a:pt x="834" y="126"/>
                </a:lnTo>
                <a:lnTo>
                  <a:pt x="828" y="126"/>
                </a:lnTo>
                <a:lnTo>
                  <a:pt x="828" y="126"/>
                </a:lnTo>
                <a:close/>
                <a:moveTo>
                  <a:pt x="191" y="317"/>
                </a:moveTo>
                <a:lnTo>
                  <a:pt x="191" y="189"/>
                </a:lnTo>
                <a:lnTo>
                  <a:pt x="828" y="189"/>
                </a:lnTo>
                <a:lnTo>
                  <a:pt x="828" y="317"/>
                </a:lnTo>
                <a:lnTo>
                  <a:pt x="191" y="317"/>
                </a:lnTo>
                <a:close/>
                <a:moveTo>
                  <a:pt x="319" y="445"/>
                </a:moveTo>
                <a:lnTo>
                  <a:pt x="191" y="445"/>
                </a:lnTo>
                <a:lnTo>
                  <a:pt x="191" y="445"/>
                </a:lnTo>
                <a:lnTo>
                  <a:pt x="185" y="445"/>
                </a:lnTo>
                <a:lnTo>
                  <a:pt x="179" y="446"/>
                </a:lnTo>
                <a:lnTo>
                  <a:pt x="167" y="449"/>
                </a:lnTo>
                <a:lnTo>
                  <a:pt x="156" y="456"/>
                </a:lnTo>
                <a:lnTo>
                  <a:pt x="146" y="463"/>
                </a:lnTo>
                <a:lnTo>
                  <a:pt x="139" y="473"/>
                </a:lnTo>
                <a:lnTo>
                  <a:pt x="132" y="483"/>
                </a:lnTo>
                <a:lnTo>
                  <a:pt x="129" y="495"/>
                </a:lnTo>
                <a:lnTo>
                  <a:pt x="128" y="502"/>
                </a:lnTo>
                <a:lnTo>
                  <a:pt x="128" y="508"/>
                </a:lnTo>
                <a:lnTo>
                  <a:pt x="128" y="826"/>
                </a:lnTo>
                <a:lnTo>
                  <a:pt x="128" y="826"/>
                </a:lnTo>
                <a:lnTo>
                  <a:pt x="128" y="832"/>
                </a:lnTo>
                <a:lnTo>
                  <a:pt x="129" y="839"/>
                </a:lnTo>
                <a:lnTo>
                  <a:pt x="132" y="850"/>
                </a:lnTo>
                <a:lnTo>
                  <a:pt x="139" y="861"/>
                </a:lnTo>
                <a:lnTo>
                  <a:pt x="146" y="871"/>
                </a:lnTo>
                <a:lnTo>
                  <a:pt x="156" y="878"/>
                </a:lnTo>
                <a:lnTo>
                  <a:pt x="167" y="885"/>
                </a:lnTo>
                <a:lnTo>
                  <a:pt x="179" y="888"/>
                </a:lnTo>
                <a:lnTo>
                  <a:pt x="185" y="889"/>
                </a:lnTo>
                <a:lnTo>
                  <a:pt x="191" y="890"/>
                </a:lnTo>
                <a:lnTo>
                  <a:pt x="319" y="890"/>
                </a:lnTo>
                <a:lnTo>
                  <a:pt x="319" y="890"/>
                </a:lnTo>
                <a:lnTo>
                  <a:pt x="326" y="889"/>
                </a:lnTo>
                <a:lnTo>
                  <a:pt x="331" y="888"/>
                </a:lnTo>
                <a:lnTo>
                  <a:pt x="344" y="885"/>
                </a:lnTo>
                <a:lnTo>
                  <a:pt x="355" y="878"/>
                </a:lnTo>
                <a:lnTo>
                  <a:pt x="363" y="871"/>
                </a:lnTo>
                <a:lnTo>
                  <a:pt x="372" y="861"/>
                </a:lnTo>
                <a:lnTo>
                  <a:pt x="377" y="850"/>
                </a:lnTo>
                <a:lnTo>
                  <a:pt x="381" y="839"/>
                </a:lnTo>
                <a:lnTo>
                  <a:pt x="382" y="832"/>
                </a:lnTo>
                <a:lnTo>
                  <a:pt x="382" y="826"/>
                </a:lnTo>
                <a:lnTo>
                  <a:pt x="382" y="508"/>
                </a:lnTo>
                <a:lnTo>
                  <a:pt x="382" y="508"/>
                </a:lnTo>
                <a:lnTo>
                  <a:pt x="382" y="502"/>
                </a:lnTo>
                <a:lnTo>
                  <a:pt x="381" y="495"/>
                </a:lnTo>
                <a:lnTo>
                  <a:pt x="377" y="483"/>
                </a:lnTo>
                <a:lnTo>
                  <a:pt x="372" y="473"/>
                </a:lnTo>
                <a:lnTo>
                  <a:pt x="363" y="463"/>
                </a:lnTo>
                <a:lnTo>
                  <a:pt x="355" y="456"/>
                </a:lnTo>
                <a:lnTo>
                  <a:pt x="344" y="449"/>
                </a:lnTo>
                <a:lnTo>
                  <a:pt x="331" y="446"/>
                </a:lnTo>
                <a:lnTo>
                  <a:pt x="326" y="445"/>
                </a:lnTo>
                <a:lnTo>
                  <a:pt x="319" y="445"/>
                </a:lnTo>
                <a:lnTo>
                  <a:pt x="319" y="445"/>
                </a:lnTo>
                <a:close/>
                <a:moveTo>
                  <a:pt x="191" y="826"/>
                </a:moveTo>
                <a:lnTo>
                  <a:pt x="191" y="508"/>
                </a:lnTo>
                <a:lnTo>
                  <a:pt x="319" y="508"/>
                </a:lnTo>
                <a:lnTo>
                  <a:pt x="319" y="826"/>
                </a:lnTo>
                <a:lnTo>
                  <a:pt x="191" y="826"/>
                </a:lnTo>
                <a:close/>
                <a:moveTo>
                  <a:pt x="828" y="445"/>
                </a:moveTo>
                <a:lnTo>
                  <a:pt x="509" y="445"/>
                </a:lnTo>
                <a:lnTo>
                  <a:pt x="509" y="445"/>
                </a:lnTo>
                <a:lnTo>
                  <a:pt x="503" y="445"/>
                </a:lnTo>
                <a:lnTo>
                  <a:pt x="496" y="446"/>
                </a:lnTo>
                <a:lnTo>
                  <a:pt x="484" y="449"/>
                </a:lnTo>
                <a:lnTo>
                  <a:pt x="474" y="456"/>
                </a:lnTo>
                <a:lnTo>
                  <a:pt x="464" y="463"/>
                </a:lnTo>
                <a:lnTo>
                  <a:pt x="456" y="473"/>
                </a:lnTo>
                <a:lnTo>
                  <a:pt x="451" y="483"/>
                </a:lnTo>
                <a:lnTo>
                  <a:pt x="447" y="495"/>
                </a:lnTo>
                <a:lnTo>
                  <a:pt x="446" y="502"/>
                </a:lnTo>
                <a:lnTo>
                  <a:pt x="446" y="508"/>
                </a:lnTo>
                <a:lnTo>
                  <a:pt x="446" y="826"/>
                </a:lnTo>
                <a:lnTo>
                  <a:pt x="446" y="826"/>
                </a:lnTo>
                <a:lnTo>
                  <a:pt x="446" y="832"/>
                </a:lnTo>
                <a:lnTo>
                  <a:pt x="447" y="839"/>
                </a:lnTo>
                <a:lnTo>
                  <a:pt x="451" y="850"/>
                </a:lnTo>
                <a:lnTo>
                  <a:pt x="456" y="861"/>
                </a:lnTo>
                <a:lnTo>
                  <a:pt x="464" y="871"/>
                </a:lnTo>
                <a:lnTo>
                  <a:pt x="474" y="878"/>
                </a:lnTo>
                <a:lnTo>
                  <a:pt x="484" y="885"/>
                </a:lnTo>
                <a:lnTo>
                  <a:pt x="496" y="888"/>
                </a:lnTo>
                <a:lnTo>
                  <a:pt x="503" y="889"/>
                </a:lnTo>
                <a:lnTo>
                  <a:pt x="509" y="890"/>
                </a:lnTo>
                <a:lnTo>
                  <a:pt x="828" y="890"/>
                </a:lnTo>
                <a:lnTo>
                  <a:pt x="828" y="890"/>
                </a:lnTo>
                <a:lnTo>
                  <a:pt x="834" y="889"/>
                </a:lnTo>
                <a:lnTo>
                  <a:pt x="841" y="888"/>
                </a:lnTo>
                <a:lnTo>
                  <a:pt x="852" y="885"/>
                </a:lnTo>
                <a:lnTo>
                  <a:pt x="863" y="878"/>
                </a:lnTo>
                <a:lnTo>
                  <a:pt x="873" y="871"/>
                </a:lnTo>
                <a:lnTo>
                  <a:pt x="880" y="861"/>
                </a:lnTo>
                <a:lnTo>
                  <a:pt x="886" y="850"/>
                </a:lnTo>
                <a:lnTo>
                  <a:pt x="890" y="839"/>
                </a:lnTo>
                <a:lnTo>
                  <a:pt x="891" y="832"/>
                </a:lnTo>
                <a:lnTo>
                  <a:pt x="891" y="826"/>
                </a:lnTo>
                <a:lnTo>
                  <a:pt x="891" y="508"/>
                </a:lnTo>
                <a:lnTo>
                  <a:pt x="891" y="508"/>
                </a:lnTo>
                <a:lnTo>
                  <a:pt x="891" y="502"/>
                </a:lnTo>
                <a:lnTo>
                  <a:pt x="890" y="495"/>
                </a:lnTo>
                <a:lnTo>
                  <a:pt x="886" y="483"/>
                </a:lnTo>
                <a:lnTo>
                  <a:pt x="880" y="473"/>
                </a:lnTo>
                <a:lnTo>
                  <a:pt x="873" y="463"/>
                </a:lnTo>
                <a:lnTo>
                  <a:pt x="863" y="456"/>
                </a:lnTo>
                <a:lnTo>
                  <a:pt x="852" y="449"/>
                </a:lnTo>
                <a:lnTo>
                  <a:pt x="841" y="446"/>
                </a:lnTo>
                <a:lnTo>
                  <a:pt x="834" y="445"/>
                </a:lnTo>
                <a:lnTo>
                  <a:pt x="828" y="445"/>
                </a:lnTo>
                <a:lnTo>
                  <a:pt x="828" y="445"/>
                </a:lnTo>
                <a:close/>
                <a:moveTo>
                  <a:pt x="509" y="826"/>
                </a:moveTo>
                <a:lnTo>
                  <a:pt x="509" y="508"/>
                </a:lnTo>
                <a:lnTo>
                  <a:pt x="828" y="508"/>
                </a:lnTo>
                <a:lnTo>
                  <a:pt x="828" y="826"/>
                </a:lnTo>
                <a:lnTo>
                  <a:pt x="509" y="8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8C45EDD-D12E-F548-B4FA-0AD750380332}"/>
              </a:ext>
            </a:extLst>
          </p:cNvPr>
          <p:cNvGrpSpPr/>
          <p:nvPr/>
        </p:nvGrpSpPr>
        <p:grpSpPr>
          <a:xfrm>
            <a:off x="5703395" y="3995935"/>
            <a:ext cx="1239073" cy="1071307"/>
            <a:chOff x="6162198" y="3825841"/>
            <a:chExt cx="764281" cy="660800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722C0ADE-E413-2A48-92D2-FE794CA27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198" y="3825841"/>
              <a:ext cx="764281" cy="66080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538FDEA-9EF3-4D4A-8F3A-1B140EE01C91}"/>
                </a:ext>
              </a:extLst>
            </p:cNvPr>
            <p:cNvSpPr/>
            <p:nvPr/>
          </p:nvSpPr>
          <p:spPr>
            <a:xfrm>
              <a:off x="6367996" y="4066957"/>
              <a:ext cx="361095" cy="322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0" name="Freeform 7">
            <a:extLst>
              <a:ext uri="{FF2B5EF4-FFF2-40B4-BE49-F238E27FC236}">
                <a16:creationId xmlns:a16="http://schemas.microsoft.com/office/drawing/2014/main" id="{276AB9D4-5BB8-E64A-8B24-1544FF80DD46}"/>
              </a:ext>
            </a:extLst>
          </p:cNvPr>
          <p:cNvSpPr>
            <a:spLocks noEditPoints="1"/>
          </p:cNvSpPr>
          <p:nvPr/>
        </p:nvSpPr>
        <p:spPr bwMode="auto">
          <a:xfrm>
            <a:off x="5646917" y="3541473"/>
            <a:ext cx="522461" cy="525035"/>
          </a:xfrm>
          <a:custGeom>
            <a:avLst/>
            <a:gdLst>
              <a:gd name="T0" fmla="*/ 618 w 1018"/>
              <a:gd name="T1" fmla="*/ 573 h 1018"/>
              <a:gd name="T2" fmla="*/ 635 w 1018"/>
              <a:gd name="T3" fmla="*/ 492 h 1018"/>
              <a:gd name="T4" fmla="*/ 579 w 1018"/>
              <a:gd name="T5" fmla="*/ 402 h 1018"/>
              <a:gd name="T6" fmla="*/ 674 w 1018"/>
              <a:gd name="T7" fmla="*/ 249 h 1018"/>
              <a:gd name="T8" fmla="*/ 742 w 1018"/>
              <a:gd name="T9" fmla="*/ 198 h 1018"/>
              <a:gd name="T10" fmla="*/ 764 w 1018"/>
              <a:gd name="T11" fmla="*/ 128 h 1018"/>
              <a:gd name="T12" fmla="*/ 735 w 1018"/>
              <a:gd name="T13" fmla="*/ 46 h 1018"/>
              <a:gd name="T14" fmla="*/ 662 w 1018"/>
              <a:gd name="T15" fmla="*/ 2 h 1018"/>
              <a:gd name="T16" fmla="*/ 587 w 1018"/>
              <a:gd name="T17" fmla="*/ 10 h 1018"/>
              <a:gd name="T18" fmla="*/ 525 w 1018"/>
              <a:gd name="T19" fmla="*/ 67 h 1018"/>
              <a:gd name="T20" fmla="*/ 511 w 1018"/>
              <a:gd name="T21" fmla="*/ 144 h 1018"/>
              <a:gd name="T22" fmla="*/ 568 w 1018"/>
              <a:gd name="T23" fmla="*/ 234 h 1018"/>
              <a:gd name="T24" fmla="*/ 471 w 1018"/>
              <a:gd name="T25" fmla="*/ 387 h 1018"/>
              <a:gd name="T26" fmla="*/ 404 w 1018"/>
              <a:gd name="T27" fmla="*/ 438 h 1018"/>
              <a:gd name="T28" fmla="*/ 382 w 1018"/>
              <a:gd name="T29" fmla="*/ 509 h 1018"/>
              <a:gd name="T30" fmla="*/ 221 w 1018"/>
              <a:gd name="T31" fmla="*/ 646 h 1018"/>
              <a:gd name="T32" fmla="*/ 128 w 1018"/>
              <a:gd name="T33" fmla="*/ 604 h 1018"/>
              <a:gd name="T34" fmla="*/ 57 w 1018"/>
              <a:gd name="T35" fmla="*/ 626 h 1018"/>
              <a:gd name="T36" fmla="*/ 7 w 1018"/>
              <a:gd name="T37" fmla="*/ 694 h 1018"/>
              <a:gd name="T38" fmla="*/ 7 w 1018"/>
              <a:gd name="T39" fmla="*/ 769 h 1018"/>
              <a:gd name="T40" fmla="*/ 57 w 1018"/>
              <a:gd name="T41" fmla="*/ 837 h 1018"/>
              <a:gd name="T42" fmla="*/ 128 w 1018"/>
              <a:gd name="T43" fmla="*/ 858 h 1018"/>
              <a:gd name="T44" fmla="*/ 208 w 1018"/>
              <a:gd name="T45" fmla="*/ 829 h 1018"/>
              <a:gd name="T46" fmla="*/ 252 w 1018"/>
              <a:gd name="T47" fmla="*/ 757 h 1018"/>
              <a:gd name="T48" fmla="*/ 425 w 1018"/>
              <a:gd name="T49" fmla="*/ 603 h 1018"/>
              <a:gd name="T50" fmla="*/ 497 w 1018"/>
              <a:gd name="T51" fmla="*/ 635 h 1018"/>
              <a:gd name="T52" fmla="*/ 782 w 1018"/>
              <a:gd name="T53" fmla="*/ 826 h 1018"/>
              <a:gd name="T54" fmla="*/ 764 w 1018"/>
              <a:gd name="T55" fmla="*/ 903 h 1018"/>
              <a:gd name="T56" fmla="*/ 802 w 1018"/>
              <a:gd name="T57" fmla="*/ 981 h 1018"/>
              <a:gd name="T58" fmla="*/ 878 w 1018"/>
              <a:gd name="T59" fmla="*/ 1017 h 1018"/>
              <a:gd name="T60" fmla="*/ 952 w 1018"/>
              <a:gd name="T61" fmla="*/ 1002 h 1018"/>
              <a:gd name="T62" fmla="*/ 1009 w 1018"/>
              <a:gd name="T63" fmla="*/ 940 h 1018"/>
              <a:gd name="T64" fmla="*/ 1015 w 1018"/>
              <a:gd name="T65" fmla="*/ 865 h 1018"/>
              <a:gd name="T66" fmla="*/ 972 w 1018"/>
              <a:gd name="T67" fmla="*/ 792 h 1018"/>
              <a:gd name="T68" fmla="*/ 891 w 1018"/>
              <a:gd name="T69" fmla="*/ 763 h 1018"/>
              <a:gd name="T70" fmla="*/ 93 w 1018"/>
              <a:gd name="T71" fmla="*/ 784 h 1018"/>
              <a:gd name="T72" fmla="*/ 65 w 1018"/>
              <a:gd name="T73" fmla="*/ 732 h 1018"/>
              <a:gd name="T74" fmla="*/ 103 w 1018"/>
              <a:gd name="T75" fmla="*/ 673 h 1018"/>
              <a:gd name="T76" fmla="*/ 153 w 1018"/>
              <a:gd name="T77" fmla="*/ 673 h 1018"/>
              <a:gd name="T78" fmla="*/ 191 w 1018"/>
              <a:gd name="T79" fmla="*/ 732 h 1018"/>
              <a:gd name="T80" fmla="*/ 163 w 1018"/>
              <a:gd name="T81" fmla="*/ 784 h 1018"/>
              <a:gd name="T82" fmla="*/ 510 w 1018"/>
              <a:gd name="T83" fmla="*/ 573 h 1018"/>
              <a:gd name="T84" fmla="*/ 451 w 1018"/>
              <a:gd name="T85" fmla="*/ 533 h 1018"/>
              <a:gd name="T86" fmla="*/ 451 w 1018"/>
              <a:gd name="T87" fmla="*/ 484 h 1018"/>
              <a:gd name="T88" fmla="*/ 510 w 1018"/>
              <a:gd name="T89" fmla="*/ 445 h 1018"/>
              <a:gd name="T90" fmla="*/ 562 w 1018"/>
              <a:gd name="T91" fmla="*/ 473 h 1018"/>
              <a:gd name="T92" fmla="*/ 572 w 1018"/>
              <a:gd name="T93" fmla="*/ 521 h 1018"/>
              <a:gd name="T94" fmla="*/ 516 w 1018"/>
              <a:gd name="T95" fmla="*/ 572 h 1018"/>
              <a:gd name="T96" fmla="*/ 579 w 1018"/>
              <a:gd name="T97" fmla="*/ 102 h 1018"/>
              <a:gd name="T98" fmla="*/ 636 w 1018"/>
              <a:gd name="T99" fmla="*/ 63 h 1018"/>
              <a:gd name="T100" fmla="*/ 689 w 1018"/>
              <a:gd name="T101" fmla="*/ 91 h 1018"/>
              <a:gd name="T102" fmla="*/ 699 w 1018"/>
              <a:gd name="T103" fmla="*/ 139 h 1018"/>
              <a:gd name="T104" fmla="*/ 643 w 1018"/>
              <a:gd name="T105" fmla="*/ 191 h 1018"/>
              <a:gd name="T106" fmla="*/ 591 w 1018"/>
              <a:gd name="T107" fmla="*/ 172 h 1018"/>
              <a:gd name="T108" fmla="*/ 891 w 1018"/>
              <a:gd name="T109" fmla="*/ 954 h 1018"/>
              <a:gd name="T110" fmla="*/ 838 w 1018"/>
              <a:gd name="T111" fmla="*/ 926 h 1018"/>
              <a:gd name="T112" fmla="*/ 829 w 1018"/>
              <a:gd name="T113" fmla="*/ 878 h 1018"/>
              <a:gd name="T114" fmla="*/ 884 w 1018"/>
              <a:gd name="T115" fmla="*/ 827 h 1018"/>
              <a:gd name="T116" fmla="*/ 936 w 1018"/>
              <a:gd name="T117" fmla="*/ 845 h 1018"/>
              <a:gd name="T118" fmla="*/ 954 w 1018"/>
              <a:gd name="T119" fmla="*/ 897 h 1018"/>
              <a:gd name="T120" fmla="*/ 904 w 1018"/>
              <a:gd name="T121" fmla="*/ 953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8" h="1018">
                <a:moveTo>
                  <a:pt x="891" y="763"/>
                </a:moveTo>
                <a:lnTo>
                  <a:pt x="891" y="763"/>
                </a:lnTo>
                <a:lnTo>
                  <a:pt x="874" y="765"/>
                </a:lnTo>
                <a:lnTo>
                  <a:pt x="858" y="768"/>
                </a:lnTo>
                <a:lnTo>
                  <a:pt x="841" y="774"/>
                </a:lnTo>
                <a:lnTo>
                  <a:pt x="826" y="781"/>
                </a:lnTo>
                <a:lnTo>
                  <a:pt x="618" y="573"/>
                </a:lnTo>
                <a:lnTo>
                  <a:pt x="618" y="573"/>
                </a:lnTo>
                <a:lnTo>
                  <a:pt x="626" y="558"/>
                </a:lnTo>
                <a:lnTo>
                  <a:pt x="632" y="543"/>
                </a:lnTo>
                <a:lnTo>
                  <a:pt x="635" y="526"/>
                </a:lnTo>
                <a:lnTo>
                  <a:pt x="636" y="509"/>
                </a:lnTo>
                <a:lnTo>
                  <a:pt x="636" y="509"/>
                </a:lnTo>
                <a:lnTo>
                  <a:pt x="635" y="492"/>
                </a:lnTo>
                <a:lnTo>
                  <a:pt x="632" y="476"/>
                </a:lnTo>
                <a:lnTo>
                  <a:pt x="628" y="461"/>
                </a:lnTo>
                <a:lnTo>
                  <a:pt x="620" y="447"/>
                </a:lnTo>
                <a:lnTo>
                  <a:pt x="612" y="435"/>
                </a:lnTo>
                <a:lnTo>
                  <a:pt x="602" y="422"/>
                </a:lnTo>
                <a:lnTo>
                  <a:pt x="591" y="412"/>
                </a:lnTo>
                <a:lnTo>
                  <a:pt x="579" y="402"/>
                </a:lnTo>
                <a:lnTo>
                  <a:pt x="628" y="253"/>
                </a:lnTo>
                <a:lnTo>
                  <a:pt x="628" y="253"/>
                </a:lnTo>
                <a:lnTo>
                  <a:pt x="636" y="254"/>
                </a:lnTo>
                <a:lnTo>
                  <a:pt x="636" y="254"/>
                </a:lnTo>
                <a:lnTo>
                  <a:pt x="649" y="253"/>
                </a:lnTo>
                <a:lnTo>
                  <a:pt x="662" y="252"/>
                </a:lnTo>
                <a:lnTo>
                  <a:pt x="674" y="249"/>
                </a:lnTo>
                <a:lnTo>
                  <a:pt x="686" y="245"/>
                </a:lnTo>
                <a:lnTo>
                  <a:pt x="698" y="239"/>
                </a:lnTo>
                <a:lnTo>
                  <a:pt x="707" y="233"/>
                </a:lnTo>
                <a:lnTo>
                  <a:pt x="718" y="225"/>
                </a:lnTo>
                <a:lnTo>
                  <a:pt x="727" y="217"/>
                </a:lnTo>
                <a:lnTo>
                  <a:pt x="735" y="208"/>
                </a:lnTo>
                <a:lnTo>
                  <a:pt x="742" y="198"/>
                </a:lnTo>
                <a:lnTo>
                  <a:pt x="748" y="188"/>
                </a:lnTo>
                <a:lnTo>
                  <a:pt x="753" y="177"/>
                </a:lnTo>
                <a:lnTo>
                  <a:pt x="758" y="165"/>
                </a:lnTo>
                <a:lnTo>
                  <a:pt x="761" y="152"/>
                </a:lnTo>
                <a:lnTo>
                  <a:pt x="763" y="141"/>
                </a:lnTo>
                <a:lnTo>
                  <a:pt x="764" y="128"/>
                </a:lnTo>
                <a:lnTo>
                  <a:pt x="764" y="128"/>
                </a:lnTo>
                <a:lnTo>
                  <a:pt x="763" y="114"/>
                </a:lnTo>
                <a:lnTo>
                  <a:pt x="761" y="102"/>
                </a:lnTo>
                <a:lnTo>
                  <a:pt x="758" y="89"/>
                </a:lnTo>
                <a:lnTo>
                  <a:pt x="753" y="77"/>
                </a:lnTo>
                <a:lnTo>
                  <a:pt x="748" y="67"/>
                </a:lnTo>
                <a:lnTo>
                  <a:pt x="742" y="56"/>
                </a:lnTo>
                <a:lnTo>
                  <a:pt x="735" y="46"/>
                </a:lnTo>
                <a:lnTo>
                  <a:pt x="727" y="38"/>
                </a:lnTo>
                <a:lnTo>
                  <a:pt x="718" y="29"/>
                </a:lnTo>
                <a:lnTo>
                  <a:pt x="707" y="21"/>
                </a:lnTo>
                <a:lnTo>
                  <a:pt x="698" y="15"/>
                </a:lnTo>
                <a:lnTo>
                  <a:pt x="686" y="10"/>
                </a:lnTo>
                <a:lnTo>
                  <a:pt x="674" y="5"/>
                </a:lnTo>
                <a:lnTo>
                  <a:pt x="662" y="2"/>
                </a:lnTo>
                <a:lnTo>
                  <a:pt x="649" y="1"/>
                </a:lnTo>
                <a:lnTo>
                  <a:pt x="636" y="0"/>
                </a:lnTo>
                <a:lnTo>
                  <a:pt x="636" y="0"/>
                </a:lnTo>
                <a:lnTo>
                  <a:pt x="624" y="1"/>
                </a:lnTo>
                <a:lnTo>
                  <a:pt x="611" y="2"/>
                </a:lnTo>
                <a:lnTo>
                  <a:pt x="599" y="5"/>
                </a:lnTo>
                <a:lnTo>
                  <a:pt x="587" y="10"/>
                </a:lnTo>
                <a:lnTo>
                  <a:pt x="576" y="15"/>
                </a:lnTo>
                <a:lnTo>
                  <a:pt x="566" y="21"/>
                </a:lnTo>
                <a:lnTo>
                  <a:pt x="556" y="29"/>
                </a:lnTo>
                <a:lnTo>
                  <a:pt x="546" y="38"/>
                </a:lnTo>
                <a:lnTo>
                  <a:pt x="539" y="46"/>
                </a:lnTo>
                <a:lnTo>
                  <a:pt x="531" y="56"/>
                </a:lnTo>
                <a:lnTo>
                  <a:pt x="525" y="67"/>
                </a:lnTo>
                <a:lnTo>
                  <a:pt x="520" y="77"/>
                </a:lnTo>
                <a:lnTo>
                  <a:pt x="515" y="89"/>
                </a:lnTo>
                <a:lnTo>
                  <a:pt x="512" y="102"/>
                </a:lnTo>
                <a:lnTo>
                  <a:pt x="510" y="114"/>
                </a:lnTo>
                <a:lnTo>
                  <a:pt x="510" y="128"/>
                </a:lnTo>
                <a:lnTo>
                  <a:pt x="510" y="128"/>
                </a:lnTo>
                <a:lnTo>
                  <a:pt x="511" y="144"/>
                </a:lnTo>
                <a:lnTo>
                  <a:pt x="514" y="160"/>
                </a:lnTo>
                <a:lnTo>
                  <a:pt x="518" y="175"/>
                </a:lnTo>
                <a:lnTo>
                  <a:pt x="526" y="189"/>
                </a:lnTo>
                <a:lnTo>
                  <a:pt x="533" y="202"/>
                </a:lnTo>
                <a:lnTo>
                  <a:pt x="544" y="214"/>
                </a:lnTo>
                <a:lnTo>
                  <a:pt x="555" y="224"/>
                </a:lnTo>
                <a:lnTo>
                  <a:pt x="568" y="234"/>
                </a:lnTo>
                <a:lnTo>
                  <a:pt x="518" y="382"/>
                </a:lnTo>
                <a:lnTo>
                  <a:pt x="518" y="382"/>
                </a:lnTo>
                <a:lnTo>
                  <a:pt x="510" y="382"/>
                </a:lnTo>
                <a:lnTo>
                  <a:pt x="510" y="382"/>
                </a:lnTo>
                <a:lnTo>
                  <a:pt x="497" y="382"/>
                </a:lnTo>
                <a:lnTo>
                  <a:pt x="484" y="384"/>
                </a:lnTo>
                <a:lnTo>
                  <a:pt x="471" y="387"/>
                </a:lnTo>
                <a:lnTo>
                  <a:pt x="461" y="392"/>
                </a:lnTo>
                <a:lnTo>
                  <a:pt x="449" y="397"/>
                </a:lnTo>
                <a:lnTo>
                  <a:pt x="438" y="403"/>
                </a:lnTo>
                <a:lnTo>
                  <a:pt x="428" y="411"/>
                </a:lnTo>
                <a:lnTo>
                  <a:pt x="420" y="418"/>
                </a:lnTo>
                <a:lnTo>
                  <a:pt x="411" y="428"/>
                </a:lnTo>
                <a:lnTo>
                  <a:pt x="404" y="438"/>
                </a:lnTo>
                <a:lnTo>
                  <a:pt x="397" y="448"/>
                </a:lnTo>
                <a:lnTo>
                  <a:pt x="392" y="459"/>
                </a:lnTo>
                <a:lnTo>
                  <a:pt x="388" y="471"/>
                </a:lnTo>
                <a:lnTo>
                  <a:pt x="384" y="483"/>
                </a:lnTo>
                <a:lnTo>
                  <a:pt x="383" y="496"/>
                </a:lnTo>
                <a:lnTo>
                  <a:pt x="382" y="509"/>
                </a:lnTo>
                <a:lnTo>
                  <a:pt x="382" y="509"/>
                </a:lnTo>
                <a:lnTo>
                  <a:pt x="383" y="519"/>
                </a:lnTo>
                <a:lnTo>
                  <a:pt x="384" y="530"/>
                </a:lnTo>
                <a:lnTo>
                  <a:pt x="386" y="541"/>
                </a:lnTo>
                <a:lnTo>
                  <a:pt x="390" y="550"/>
                </a:lnTo>
                <a:lnTo>
                  <a:pt x="230" y="657"/>
                </a:lnTo>
                <a:lnTo>
                  <a:pt x="230" y="657"/>
                </a:lnTo>
                <a:lnTo>
                  <a:pt x="221" y="646"/>
                </a:lnTo>
                <a:lnTo>
                  <a:pt x="211" y="635"/>
                </a:lnTo>
                <a:lnTo>
                  <a:pt x="199" y="627"/>
                </a:lnTo>
                <a:lnTo>
                  <a:pt x="186" y="619"/>
                </a:lnTo>
                <a:lnTo>
                  <a:pt x="173" y="613"/>
                </a:lnTo>
                <a:lnTo>
                  <a:pt x="158" y="608"/>
                </a:lnTo>
                <a:lnTo>
                  <a:pt x="143" y="605"/>
                </a:lnTo>
                <a:lnTo>
                  <a:pt x="128" y="604"/>
                </a:lnTo>
                <a:lnTo>
                  <a:pt x="128" y="604"/>
                </a:lnTo>
                <a:lnTo>
                  <a:pt x="115" y="605"/>
                </a:lnTo>
                <a:lnTo>
                  <a:pt x="102" y="607"/>
                </a:lnTo>
                <a:lnTo>
                  <a:pt x="90" y="610"/>
                </a:lnTo>
                <a:lnTo>
                  <a:pt x="79" y="614"/>
                </a:lnTo>
                <a:lnTo>
                  <a:pt x="67" y="619"/>
                </a:lnTo>
                <a:lnTo>
                  <a:pt x="57" y="626"/>
                </a:lnTo>
                <a:lnTo>
                  <a:pt x="47" y="633"/>
                </a:lnTo>
                <a:lnTo>
                  <a:pt x="38" y="642"/>
                </a:lnTo>
                <a:lnTo>
                  <a:pt x="29" y="650"/>
                </a:lnTo>
                <a:lnTo>
                  <a:pt x="23" y="660"/>
                </a:lnTo>
                <a:lnTo>
                  <a:pt x="16" y="671"/>
                </a:lnTo>
                <a:lnTo>
                  <a:pt x="11" y="682"/>
                </a:lnTo>
                <a:lnTo>
                  <a:pt x="7" y="694"/>
                </a:lnTo>
                <a:lnTo>
                  <a:pt x="3" y="706"/>
                </a:lnTo>
                <a:lnTo>
                  <a:pt x="1" y="719"/>
                </a:lnTo>
                <a:lnTo>
                  <a:pt x="0" y="732"/>
                </a:lnTo>
                <a:lnTo>
                  <a:pt x="0" y="732"/>
                </a:lnTo>
                <a:lnTo>
                  <a:pt x="1" y="745"/>
                </a:lnTo>
                <a:lnTo>
                  <a:pt x="3" y="757"/>
                </a:lnTo>
                <a:lnTo>
                  <a:pt x="7" y="769"/>
                </a:lnTo>
                <a:lnTo>
                  <a:pt x="11" y="781"/>
                </a:lnTo>
                <a:lnTo>
                  <a:pt x="16" y="792"/>
                </a:lnTo>
                <a:lnTo>
                  <a:pt x="23" y="803"/>
                </a:lnTo>
                <a:lnTo>
                  <a:pt x="29" y="812"/>
                </a:lnTo>
                <a:lnTo>
                  <a:pt x="38" y="822"/>
                </a:lnTo>
                <a:lnTo>
                  <a:pt x="47" y="829"/>
                </a:lnTo>
                <a:lnTo>
                  <a:pt x="57" y="837"/>
                </a:lnTo>
                <a:lnTo>
                  <a:pt x="67" y="843"/>
                </a:lnTo>
                <a:lnTo>
                  <a:pt x="79" y="849"/>
                </a:lnTo>
                <a:lnTo>
                  <a:pt x="90" y="853"/>
                </a:lnTo>
                <a:lnTo>
                  <a:pt x="102" y="856"/>
                </a:lnTo>
                <a:lnTo>
                  <a:pt x="115" y="858"/>
                </a:lnTo>
                <a:lnTo>
                  <a:pt x="128" y="858"/>
                </a:lnTo>
                <a:lnTo>
                  <a:pt x="128" y="858"/>
                </a:lnTo>
                <a:lnTo>
                  <a:pt x="141" y="858"/>
                </a:lnTo>
                <a:lnTo>
                  <a:pt x="154" y="856"/>
                </a:lnTo>
                <a:lnTo>
                  <a:pt x="165" y="853"/>
                </a:lnTo>
                <a:lnTo>
                  <a:pt x="177" y="849"/>
                </a:lnTo>
                <a:lnTo>
                  <a:pt x="188" y="843"/>
                </a:lnTo>
                <a:lnTo>
                  <a:pt x="199" y="837"/>
                </a:lnTo>
                <a:lnTo>
                  <a:pt x="208" y="829"/>
                </a:lnTo>
                <a:lnTo>
                  <a:pt x="218" y="822"/>
                </a:lnTo>
                <a:lnTo>
                  <a:pt x="226" y="812"/>
                </a:lnTo>
                <a:lnTo>
                  <a:pt x="233" y="803"/>
                </a:lnTo>
                <a:lnTo>
                  <a:pt x="239" y="792"/>
                </a:lnTo>
                <a:lnTo>
                  <a:pt x="245" y="781"/>
                </a:lnTo>
                <a:lnTo>
                  <a:pt x="249" y="769"/>
                </a:lnTo>
                <a:lnTo>
                  <a:pt x="252" y="757"/>
                </a:lnTo>
                <a:lnTo>
                  <a:pt x="255" y="745"/>
                </a:lnTo>
                <a:lnTo>
                  <a:pt x="255" y="732"/>
                </a:lnTo>
                <a:lnTo>
                  <a:pt x="255" y="732"/>
                </a:lnTo>
                <a:lnTo>
                  <a:pt x="255" y="724"/>
                </a:lnTo>
                <a:lnTo>
                  <a:pt x="253" y="718"/>
                </a:lnTo>
                <a:lnTo>
                  <a:pt x="425" y="603"/>
                </a:lnTo>
                <a:lnTo>
                  <a:pt x="425" y="603"/>
                </a:lnTo>
                <a:lnTo>
                  <a:pt x="434" y="610"/>
                </a:lnTo>
                <a:lnTo>
                  <a:pt x="443" y="617"/>
                </a:lnTo>
                <a:lnTo>
                  <a:pt x="453" y="622"/>
                </a:lnTo>
                <a:lnTo>
                  <a:pt x="464" y="628"/>
                </a:lnTo>
                <a:lnTo>
                  <a:pt x="474" y="631"/>
                </a:lnTo>
                <a:lnTo>
                  <a:pt x="485" y="634"/>
                </a:lnTo>
                <a:lnTo>
                  <a:pt x="497" y="635"/>
                </a:lnTo>
                <a:lnTo>
                  <a:pt x="510" y="636"/>
                </a:lnTo>
                <a:lnTo>
                  <a:pt x="510" y="636"/>
                </a:lnTo>
                <a:lnTo>
                  <a:pt x="527" y="635"/>
                </a:lnTo>
                <a:lnTo>
                  <a:pt x="543" y="631"/>
                </a:lnTo>
                <a:lnTo>
                  <a:pt x="559" y="626"/>
                </a:lnTo>
                <a:lnTo>
                  <a:pt x="573" y="618"/>
                </a:lnTo>
                <a:lnTo>
                  <a:pt x="782" y="826"/>
                </a:lnTo>
                <a:lnTo>
                  <a:pt x="782" y="826"/>
                </a:lnTo>
                <a:lnTo>
                  <a:pt x="775" y="841"/>
                </a:lnTo>
                <a:lnTo>
                  <a:pt x="768" y="856"/>
                </a:lnTo>
                <a:lnTo>
                  <a:pt x="765" y="873"/>
                </a:lnTo>
                <a:lnTo>
                  <a:pt x="764" y="891"/>
                </a:lnTo>
                <a:lnTo>
                  <a:pt x="764" y="891"/>
                </a:lnTo>
                <a:lnTo>
                  <a:pt x="764" y="903"/>
                </a:lnTo>
                <a:lnTo>
                  <a:pt x="766" y="916"/>
                </a:lnTo>
                <a:lnTo>
                  <a:pt x="770" y="928"/>
                </a:lnTo>
                <a:lnTo>
                  <a:pt x="774" y="940"/>
                </a:lnTo>
                <a:lnTo>
                  <a:pt x="779" y="951"/>
                </a:lnTo>
                <a:lnTo>
                  <a:pt x="786" y="961"/>
                </a:lnTo>
                <a:lnTo>
                  <a:pt x="793" y="971"/>
                </a:lnTo>
                <a:lnTo>
                  <a:pt x="802" y="981"/>
                </a:lnTo>
                <a:lnTo>
                  <a:pt x="810" y="988"/>
                </a:lnTo>
                <a:lnTo>
                  <a:pt x="820" y="996"/>
                </a:lnTo>
                <a:lnTo>
                  <a:pt x="831" y="1002"/>
                </a:lnTo>
                <a:lnTo>
                  <a:pt x="841" y="1007"/>
                </a:lnTo>
                <a:lnTo>
                  <a:pt x="853" y="1012"/>
                </a:lnTo>
                <a:lnTo>
                  <a:pt x="865" y="1015"/>
                </a:lnTo>
                <a:lnTo>
                  <a:pt x="878" y="1017"/>
                </a:lnTo>
                <a:lnTo>
                  <a:pt x="891" y="1018"/>
                </a:lnTo>
                <a:lnTo>
                  <a:pt x="891" y="1018"/>
                </a:lnTo>
                <a:lnTo>
                  <a:pt x="904" y="1017"/>
                </a:lnTo>
                <a:lnTo>
                  <a:pt x="917" y="1015"/>
                </a:lnTo>
                <a:lnTo>
                  <a:pt x="929" y="1012"/>
                </a:lnTo>
                <a:lnTo>
                  <a:pt x="940" y="1007"/>
                </a:lnTo>
                <a:lnTo>
                  <a:pt x="952" y="1002"/>
                </a:lnTo>
                <a:lnTo>
                  <a:pt x="963" y="996"/>
                </a:lnTo>
                <a:lnTo>
                  <a:pt x="972" y="988"/>
                </a:lnTo>
                <a:lnTo>
                  <a:pt x="981" y="981"/>
                </a:lnTo>
                <a:lnTo>
                  <a:pt x="989" y="971"/>
                </a:lnTo>
                <a:lnTo>
                  <a:pt x="997" y="961"/>
                </a:lnTo>
                <a:lnTo>
                  <a:pt x="1003" y="951"/>
                </a:lnTo>
                <a:lnTo>
                  <a:pt x="1009" y="940"/>
                </a:lnTo>
                <a:lnTo>
                  <a:pt x="1013" y="928"/>
                </a:lnTo>
                <a:lnTo>
                  <a:pt x="1015" y="916"/>
                </a:lnTo>
                <a:lnTo>
                  <a:pt x="1017" y="903"/>
                </a:lnTo>
                <a:lnTo>
                  <a:pt x="1018" y="891"/>
                </a:lnTo>
                <a:lnTo>
                  <a:pt x="1018" y="891"/>
                </a:lnTo>
                <a:lnTo>
                  <a:pt x="1017" y="878"/>
                </a:lnTo>
                <a:lnTo>
                  <a:pt x="1015" y="865"/>
                </a:lnTo>
                <a:lnTo>
                  <a:pt x="1013" y="853"/>
                </a:lnTo>
                <a:lnTo>
                  <a:pt x="1009" y="841"/>
                </a:lnTo>
                <a:lnTo>
                  <a:pt x="1003" y="829"/>
                </a:lnTo>
                <a:lnTo>
                  <a:pt x="997" y="820"/>
                </a:lnTo>
                <a:lnTo>
                  <a:pt x="989" y="810"/>
                </a:lnTo>
                <a:lnTo>
                  <a:pt x="981" y="800"/>
                </a:lnTo>
                <a:lnTo>
                  <a:pt x="972" y="792"/>
                </a:lnTo>
                <a:lnTo>
                  <a:pt x="963" y="785"/>
                </a:lnTo>
                <a:lnTo>
                  <a:pt x="952" y="779"/>
                </a:lnTo>
                <a:lnTo>
                  <a:pt x="940" y="774"/>
                </a:lnTo>
                <a:lnTo>
                  <a:pt x="929" y="769"/>
                </a:lnTo>
                <a:lnTo>
                  <a:pt x="917" y="766"/>
                </a:lnTo>
                <a:lnTo>
                  <a:pt x="904" y="764"/>
                </a:lnTo>
                <a:lnTo>
                  <a:pt x="891" y="763"/>
                </a:lnTo>
                <a:lnTo>
                  <a:pt x="891" y="763"/>
                </a:lnTo>
                <a:close/>
                <a:moveTo>
                  <a:pt x="128" y="795"/>
                </a:moveTo>
                <a:lnTo>
                  <a:pt x="128" y="795"/>
                </a:lnTo>
                <a:lnTo>
                  <a:pt x="121" y="795"/>
                </a:lnTo>
                <a:lnTo>
                  <a:pt x="115" y="794"/>
                </a:lnTo>
                <a:lnTo>
                  <a:pt x="103" y="790"/>
                </a:lnTo>
                <a:lnTo>
                  <a:pt x="93" y="784"/>
                </a:lnTo>
                <a:lnTo>
                  <a:pt x="83" y="777"/>
                </a:lnTo>
                <a:lnTo>
                  <a:pt x="75" y="767"/>
                </a:lnTo>
                <a:lnTo>
                  <a:pt x="69" y="756"/>
                </a:lnTo>
                <a:lnTo>
                  <a:pt x="66" y="745"/>
                </a:lnTo>
                <a:lnTo>
                  <a:pt x="65" y="738"/>
                </a:lnTo>
                <a:lnTo>
                  <a:pt x="65" y="732"/>
                </a:lnTo>
                <a:lnTo>
                  <a:pt x="65" y="732"/>
                </a:lnTo>
                <a:lnTo>
                  <a:pt x="65" y="725"/>
                </a:lnTo>
                <a:lnTo>
                  <a:pt x="66" y="719"/>
                </a:lnTo>
                <a:lnTo>
                  <a:pt x="69" y="707"/>
                </a:lnTo>
                <a:lnTo>
                  <a:pt x="75" y="696"/>
                </a:lnTo>
                <a:lnTo>
                  <a:pt x="83" y="687"/>
                </a:lnTo>
                <a:lnTo>
                  <a:pt x="93" y="679"/>
                </a:lnTo>
                <a:lnTo>
                  <a:pt x="103" y="673"/>
                </a:lnTo>
                <a:lnTo>
                  <a:pt x="115" y="669"/>
                </a:lnTo>
                <a:lnTo>
                  <a:pt x="121" y="668"/>
                </a:lnTo>
                <a:lnTo>
                  <a:pt x="128" y="667"/>
                </a:lnTo>
                <a:lnTo>
                  <a:pt x="128" y="667"/>
                </a:lnTo>
                <a:lnTo>
                  <a:pt x="134" y="668"/>
                </a:lnTo>
                <a:lnTo>
                  <a:pt x="141" y="669"/>
                </a:lnTo>
                <a:lnTo>
                  <a:pt x="153" y="673"/>
                </a:lnTo>
                <a:lnTo>
                  <a:pt x="163" y="679"/>
                </a:lnTo>
                <a:lnTo>
                  <a:pt x="173" y="687"/>
                </a:lnTo>
                <a:lnTo>
                  <a:pt x="180" y="696"/>
                </a:lnTo>
                <a:lnTo>
                  <a:pt x="187" y="707"/>
                </a:lnTo>
                <a:lnTo>
                  <a:pt x="190" y="719"/>
                </a:lnTo>
                <a:lnTo>
                  <a:pt x="191" y="725"/>
                </a:lnTo>
                <a:lnTo>
                  <a:pt x="191" y="732"/>
                </a:lnTo>
                <a:lnTo>
                  <a:pt x="191" y="732"/>
                </a:lnTo>
                <a:lnTo>
                  <a:pt x="191" y="738"/>
                </a:lnTo>
                <a:lnTo>
                  <a:pt x="190" y="745"/>
                </a:lnTo>
                <a:lnTo>
                  <a:pt x="187" y="756"/>
                </a:lnTo>
                <a:lnTo>
                  <a:pt x="180" y="767"/>
                </a:lnTo>
                <a:lnTo>
                  <a:pt x="173" y="777"/>
                </a:lnTo>
                <a:lnTo>
                  <a:pt x="163" y="784"/>
                </a:lnTo>
                <a:lnTo>
                  <a:pt x="153" y="790"/>
                </a:lnTo>
                <a:lnTo>
                  <a:pt x="141" y="794"/>
                </a:lnTo>
                <a:lnTo>
                  <a:pt x="134" y="795"/>
                </a:lnTo>
                <a:lnTo>
                  <a:pt x="128" y="795"/>
                </a:lnTo>
                <a:lnTo>
                  <a:pt x="128" y="795"/>
                </a:lnTo>
                <a:close/>
                <a:moveTo>
                  <a:pt x="510" y="573"/>
                </a:moveTo>
                <a:lnTo>
                  <a:pt x="510" y="573"/>
                </a:lnTo>
                <a:lnTo>
                  <a:pt x="503" y="572"/>
                </a:lnTo>
                <a:lnTo>
                  <a:pt x="497" y="571"/>
                </a:lnTo>
                <a:lnTo>
                  <a:pt x="485" y="568"/>
                </a:lnTo>
                <a:lnTo>
                  <a:pt x="474" y="561"/>
                </a:lnTo>
                <a:lnTo>
                  <a:pt x="465" y="554"/>
                </a:lnTo>
                <a:lnTo>
                  <a:pt x="456" y="544"/>
                </a:lnTo>
                <a:lnTo>
                  <a:pt x="451" y="533"/>
                </a:lnTo>
                <a:lnTo>
                  <a:pt x="448" y="521"/>
                </a:lnTo>
                <a:lnTo>
                  <a:pt x="447" y="515"/>
                </a:lnTo>
                <a:lnTo>
                  <a:pt x="446" y="509"/>
                </a:lnTo>
                <a:lnTo>
                  <a:pt x="446" y="509"/>
                </a:lnTo>
                <a:lnTo>
                  <a:pt x="447" y="502"/>
                </a:lnTo>
                <a:lnTo>
                  <a:pt x="448" y="496"/>
                </a:lnTo>
                <a:lnTo>
                  <a:pt x="451" y="484"/>
                </a:lnTo>
                <a:lnTo>
                  <a:pt x="456" y="473"/>
                </a:lnTo>
                <a:lnTo>
                  <a:pt x="465" y="463"/>
                </a:lnTo>
                <a:lnTo>
                  <a:pt x="474" y="456"/>
                </a:lnTo>
                <a:lnTo>
                  <a:pt x="485" y="451"/>
                </a:lnTo>
                <a:lnTo>
                  <a:pt x="497" y="446"/>
                </a:lnTo>
                <a:lnTo>
                  <a:pt x="503" y="445"/>
                </a:lnTo>
                <a:lnTo>
                  <a:pt x="510" y="445"/>
                </a:lnTo>
                <a:lnTo>
                  <a:pt x="510" y="445"/>
                </a:lnTo>
                <a:lnTo>
                  <a:pt x="516" y="445"/>
                </a:lnTo>
                <a:lnTo>
                  <a:pt x="523" y="446"/>
                </a:lnTo>
                <a:lnTo>
                  <a:pt x="535" y="451"/>
                </a:lnTo>
                <a:lnTo>
                  <a:pt x="545" y="456"/>
                </a:lnTo>
                <a:lnTo>
                  <a:pt x="555" y="463"/>
                </a:lnTo>
                <a:lnTo>
                  <a:pt x="562" y="473"/>
                </a:lnTo>
                <a:lnTo>
                  <a:pt x="568" y="484"/>
                </a:lnTo>
                <a:lnTo>
                  <a:pt x="572" y="496"/>
                </a:lnTo>
                <a:lnTo>
                  <a:pt x="573" y="502"/>
                </a:lnTo>
                <a:lnTo>
                  <a:pt x="573" y="509"/>
                </a:lnTo>
                <a:lnTo>
                  <a:pt x="573" y="509"/>
                </a:lnTo>
                <a:lnTo>
                  <a:pt x="573" y="515"/>
                </a:lnTo>
                <a:lnTo>
                  <a:pt x="572" y="521"/>
                </a:lnTo>
                <a:lnTo>
                  <a:pt x="568" y="533"/>
                </a:lnTo>
                <a:lnTo>
                  <a:pt x="562" y="544"/>
                </a:lnTo>
                <a:lnTo>
                  <a:pt x="555" y="554"/>
                </a:lnTo>
                <a:lnTo>
                  <a:pt x="545" y="561"/>
                </a:lnTo>
                <a:lnTo>
                  <a:pt x="535" y="568"/>
                </a:lnTo>
                <a:lnTo>
                  <a:pt x="523" y="571"/>
                </a:lnTo>
                <a:lnTo>
                  <a:pt x="516" y="572"/>
                </a:lnTo>
                <a:lnTo>
                  <a:pt x="510" y="573"/>
                </a:lnTo>
                <a:lnTo>
                  <a:pt x="510" y="573"/>
                </a:lnTo>
                <a:close/>
                <a:moveTo>
                  <a:pt x="573" y="128"/>
                </a:moveTo>
                <a:lnTo>
                  <a:pt x="573" y="128"/>
                </a:lnTo>
                <a:lnTo>
                  <a:pt x="573" y="120"/>
                </a:lnTo>
                <a:lnTo>
                  <a:pt x="574" y="115"/>
                </a:lnTo>
                <a:lnTo>
                  <a:pt x="579" y="102"/>
                </a:lnTo>
                <a:lnTo>
                  <a:pt x="584" y="91"/>
                </a:lnTo>
                <a:lnTo>
                  <a:pt x="591" y="83"/>
                </a:lnTo>
                <a:lnTo>
                  <a:pt x="601" y="74"/>
                </a:lnTo>
                <a:lnTo>
                  <a:pt x="612" y="69"/>
                </a:lnTo>
                <a:lnTo>
                  <a:pt x="624" y="64"/>
                </a:lnTo>
                <a:lnTo>
                  <a:pt x="630" y="64"/>
                </a:lnTo>
                <a:lnTo>
                  <a:pt x="636" y="63"/>
                </a:lnTo>
                <a:lnTo>
                  <a:pt x="636" y="63"/>
                </a:lnTo>
                <a:lnTo>
                  <a:pt x="643" y="64"/>
                </a:lnTo>
                <a:lnTo>
                  <a:pt x="649" y="64"/>
                </a:lnTo>
                <a:lnTo>
                  <a:pt x="661" y="69"/>
                </a:lnTo>
                <a:lnTo>
                  <a:pt x="672" y="74"/>
                </a:lnTo>
                <a:lnTo>
                  <a:pt x="682" y="83"/>
                </a:lnTo>
                <a:lnTo>
                  <a:pt x="689" y="91"/>
                </a:lnTo>
                <a:lnTo>
                  <a:pt x="696" y="102"/>
                </a:lnTo>
                <a:lnTo>
                  <a:pt x="699" y="115"/>
                </a:lnTo>
                <a:lnTo>
                  <a:pt x="700" y="120"/>
                </a:lnTo>
                <a:lnTo>
                  <a:pt x="700" y="128"/>
                </a:lnTo>
                <a:lnTo>
                  <a:pt x="700" y="128"/>
                </a:lnTo>
                <a:lnTo>
                  <a:pt x="700" y="134"/>
                </a:lnTo>
                <a:lnTo>
                  <a:pt x="699" y="139"/>
                </a:lnTo>
                <a:lnTo>
                  <a:pt x="696" y="152"/>
                </a:lnTo>
                <a:lnTo>
                  <a:pt x="689" y="163"/>
                </a:lnTo>
                <a:lnTo>
                  <a:pt x="682" y="172"/>
                </a:lnTo>
                <a:lnTo>
                  <a:pt x="672" y="180"/>
                </a:lnTo>
                <a:lnTo>
                  <a:pt x="661" y="186"/>
                </a:lnTo>
                <a:lnTo>
                  <a:pt x="649" y="190"/>
                </a:lnTo>
                <a:lnTo>
                  <a:pt x="643" y="191"/>
                </a:lnTo>
                <a:lnTo>
                  <a:pt x="636" y="191"/>
                </a:lnTo>
                <a:lnTo>
                  <a:pt x="636" y="191"/>
                </a:lnTo>
                <a:lnTo>
                  <a:pt x="630" y="191"/>
                </a:lnTo>
                <a:lnTo>
                  <a:pt x="624" y="190"/>
                </a:lnTo>
                <a:lnTo>
                  <a:pt x="612" y="186"/>
                </a:lnTo>
                <a:lnTo>
                  <a:pt x="601" y="180"/>
                </a:lnTo>
                <a:lnTo>
                  <a:pt x="591" y="172"/>
                </a:lnTo>
                <a:lnTo>
                  <a:pt x="584" y="163"/>
                </a:lnTo>
                <a:lnTo>
                  <a:pt x="579" y="152"/>
                </a:lnTo>
                <a:lnTo>
                  <a:pt x="574" y="139"/>
                </a:lnTo>
                <a:lnTo>
                  <a:pt x="573" y="134"/>
                </a:lnTo>
                <a:lnTo>
                  <a:pt x="573" y="128"/>
                </a:lnTo>
                <a:lnTo>
                  <a:pt x="573" y="128"/>
                </a:lnTo>
                <a:close/>
                <a:moveTo>
                  <a:pt x="891" y="954"/>
                </a:moveTo>
                <a:lnTo>
                  <a:pt x="891" y="954"/>
                </a:lnTo>
                <a:lnTo>
                  <a:pt x="884" y="954"/>
                </a:lnTo>
                <a:lnTo>
                  <a:pt x="878" y="953"/>
                </a:lnTo>
                <a:lnTo>
                  <a:pt x="866" y="950"/>
                </a:lnTo>
                <a:lnTo>
                  <a:pt x="855" y="943"/>
                </a:lnTo>
                <a:lnTo>
                  <a:pt x="846" y="936"/>
                </a:lnTo>
                <a:lnTo>
                  <a:pt x="838" y="926"/>
                </a:lnTo>
                <a:lnTo>
                  <a:pt x="833" y="915"/>
                </a:lnTo>
                <a:lnTo>
                  <a:pt x="829" y="903"/>
                </a:lnTo>
                <a:lnTo>
                  <a:pt x="827" y="897"/>
                </a:lnTo>
                <a:lnTo>
                  <a:pt x="827" y="891"/>
                </a:lnTo>
                <a:lnTo>
                  <a:pt x="827" y="891"/>
                </a:lnTo>
                <a:lnTo>
                  <a:pt x="827" y="884"/>
                </a:lnTo>
                <a:lnTo>
                  <a:pt x="829" y="878"/>
                </a:lnTo>
                <a:lnTo>
                  <a:pt x="833" y="866"/>
                </a:lnTo>
                <a:lnTo>
                  <a:pt x="838" y="855"/>
                </a:lnTo>
                <a:lnTo>
                  <a:pt x="846" y="845"/>
                </a:lnTo>
                <a:lnTo>
                  <a:pt x="855" y="838"/>
                </a:lnTo>
                <a:lnTo>
                  <a:pt x="866" y="832"/>
                </a:lnTo>
                <a:lnTo>
                  <a:pt x="878" y="828"/>
                </a:lnTo>
                <a:lnTo>
                  <a:pt x="884" y="827"/>
                </a:lnTo>
                <a:lnTo>
                  <a:pt x="891" y="827"/>
                </a:lnTo>
                <a:lnTo>
                  <a:pt x="891" y="827"/>
                </a:lnTo>
                <a:lnTo>
                  <a:pt x="897" y="827"/>
                </a:lnTo>
                <a:lnTo>
                  <a:pt x="904" y="828"/>
                </a:lnTo>
                <a:lnTo>
                  <a:pt x="915" y="832"/>
                </a:lnTo>
                <a:lnTo>
                  <a:pt x="926" y="838"/>
                </a:lnTo>
                <a:lnTo>
                  <a:pt x="936" y="845"/>
                </a:lnTo>
                <a:lnTo>
                  <a:pt x="943" y="855"/>
                </a:lnTo>
                <a:lnTo>
                  <a:pt x="950" y="866"/>
                </a:lnTo>
                <a:lnTo>
                  <a:pt x="953" y="878"/>
                </a:lnTo>
                <a:lnTo>
                  <a:pt x="954" y="884"/>
                </a:lnTo>
                <a:lnTo>
                  <a:pt x="955" y="891"/>
                </a:lnTo>
                <a:lnTo>
                  <a:pt x="955" y="891"/>
                </a:lnTo>
                <a:lnTo>
                  <a:pt x="954" y="897"/>
                </a:lnTo>
                <a:lnTo>
                  <a:pt x="953" y="903"/>
                </a:lnTo>
                <a:lnTo>
                  <a:pt x="950" y="915"/>
                </a:lnTo>
                <a:lnTo>
                  <a:pt x="943" y="926"/>
                </a:lnTo>
                <a:lnTo>
                  <a:pt x="936" y="936"/>
                </a:lnTo>
                <a:lnTo>
                  <a:pt x="926" y="943"/>
                </a:lnTo>
                <a:lnTo>
                  <a:pt x="915" y="950"/>
                </a:lnTo>
                <a:lnTo>
                  <a:pt x="904" y="953"/>
                </a:lnTo>
                <a:lnTo>
                  <a:pt x="897" y="954"/>
                </a:lnTo>
                <a:lnTo>
                  <a:pt x="891" y="954"/>
                </a:lnTo>
                <a:lnTo>
                  <a:pt x="891" y="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45D84DB-9F76-8C46-AFEE-C3EEE1394073}"/>
              </a:ext>
            </a:extLst>
          </p:cNvPr>
          <p:cNvGrpSpPr/>
          <p:nvPr/>
        </p:nvGrpSpPr>
        <p:grpSpPr>
          <a:xfrm>
            <a:off x="7664504" y="3048636"/>
            <a:ext cx="1239073" cy="1071307"/>
            <a:chOff x="8353388" y="2767403"/>
            <a:chExt cx="764281" cy="660800"/>
          </a:xfrm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AA53121-40D0-BF4E-9184-92EF2A273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3388" y="2767403"/>
              <a:ext cx="764281" cy="66080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4015056-E927-8D49-B336-40A85CDA15F2}"/>
                </a:ext>
              </a:extLst>
            </p:cNvPr>
            <p:cNvSpPr/>
            <p:nvPr/>
          </p:nvSpPr>
          <p:spPr>
            <a:xfrm>
              <a:off x="8554760" y="3040133"/>
              <a:ext cx="361095" cy="322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6" name="Freeform 80">
            <a:extLst>
              <a:ext uri="{FF2B5EF4-FFF2-40B4-BE49-F238E27FC236}">
                <a16:creationId xmlns:a16="http://schemas.microsoft.com/office/drawing/2014/main" id="{A23BC5D4-1242-834D-A998-9ED5B6D10506}"/>
              </a:ext>
            </a:extLst>
          </p:cNvPr>
          <p:cNvSpPr>
            <a:spLocks noEditPoints="1"/>
          </p:cNvSpPr>
          <p:nvPr/>
        </p:nvSpPr>
        <p:spPr bwMode="auto">
          <a:xfrm>
            <a:off x="7548297" y="2542337"/>
            <a:ext cx="522461" cy="525035"/>
          </a:xfrm>
          <a:custGeom>
            <a:avLst/>
            <a:gdLst>
              <a:gd name="T0" fmla="*/ 1017 w 1017"/>
              <a:gd name="T1" fmla="*/ 28 h 1017"/>
              <a:gd name="T2" fmla="*/ 1017 w 1017"/>
              <a:gd name="T3" fmla="*/ 25 h 1017"/>
              <a:gd name="T4" fmla="*/ 1015 w 1017"/>
              <a:gd name="T5" fmla="*/ 19 h 1017"/>
              <a:gd name="T6" fmla="*/ 1014 w 1017"/>
              <a:gd name="T7" fmla="*/ 17 h 1017"/>
              <a:gd name="T8" fmla="*/ 1011 w 1017"/>
              <a:gd name="T9" fmla="*/ 12 h 1017"/>
              <a:gd name="T10" fmla="*/ 1008 w 1017"/>
              <a:gd name="T11" fmla="*/ 9 h 1017"/>
              <a:gd name="T12" fmla="*/ 1005 w 1017"/>
              <a:gd name="T13" fmla="*/ 6 h 1017"/>
              <a:gd name="T14" fmla="*/ 1003 w 1017"/>
              <a:gd name="T15" fmla="*/ 5 h 1017"/>
              <a:gd name="T16" fmla="*/ 1002 w 1017"/>
              <a:gd name="T17" fmla="*/ 4 h 1017"/>
              <a:gd name="T18" fmla="*/ 1002 w 1017"/>
              <a:gd name="T19" fmla="*/ 4 h 1017"/>
              <a:gd name="T20" fmla="*/ 995 w 1017"/>
              <a:gd name="T21" fmla="*/ 1 h 1017"/>
              <a:gd name="T22" fmla="*/ 991 w 1017"/>
              <a:gd name="T23" fmla="*/ 0 h 1017"/>
              <a:gd name="T24" fmla="*/ 984 w 1017"/>
              <a:gd name="T25" fmla="*/ 0 h 1017"/>
              <a:gd name="T26" fmla="*/ 983 w 1017"/>
              <a:gd name="T27" fmla="*/ 0 h 1017"/>
              <a:gd name="T28" fmla="*/ 977 w 1017"/>
              <a:gd name="T29" fmla="*/ 1 h 1017"/>
              <a:gd name="T30" fmla="*/ 973 w 1017"/>
              <a:gd name="T31" fmla="*/ 2 h 1017"/>
              <a:gd name="T32" fmla="*/ 968 w 1017"/>
              <a:gd name="T33" fmla="*/ 5 h 1017"/>
              <a:gd name="T34" fmla="*/ 968 w 1017"/>
              <a:gd name="T35" fmla="*/ 5 h 1017"/>
              <a:gd name="T36" fmla="*/ 10 w 1017"/>
              <a:gd name="T37" fmla="*/ 676 h 1017"/>
              <a:gd name="T38" fmla="*/ 1 w 1017"/>
              <a:gd name="T39" fmla="*/ 689 h 1017"/>
              <a:gd name="T40" fmla="*/ 0 w 1017"/>
              <a:gd name="T41" fmla="*/ 704 h 1017"/>
              <a:gd name="T42" fmla="*/ 3 w 1017"/>
              <a:gd name="T43" fmla="*/ 713 h 1017"/>
              <a:gd name="T44" fmla="*/ 13 w 1017"/>
              <a:gd name="T45" fmla="*/ 724 h 1017"/>
              <a:gd name="T46" fmla="*/ 27 w 1017"/>
              <a:gd name="T47" fmla="*/ 731 h 1017"/>
              <a:gd name="T48" fmla="*/ 350 w 1017"/>
              <a:gd name="T49" fmla="*/ 985 h 1017"/>
              <a:gd name="T50" fmla="*/ 351 w 1017"/>
              <a:gd name="T51" fmla="*/ 988 h 1017"/>
              <a:gd name="T52" fmla="*/ 354 w 1017"/>
              <a:gd name="T53" fmla="*/ 1000 h 1017"/>
              <a:gd name="T54" fmla="*/ 357 w 1017"/>
              <a:gd name="T55" fmla="*/ 1005 h 1017"/>
              <a:gd name="T56" fmla="*/ 365 w 1017"/>
              <a:gd name="T57" fmla="*/ 1012 h 1017"/>
              <a:gd name="T58" fmla="*/ 368 w 1017"/>
              <a:gd name="T59" fmla="*/ 1014 h 1017"/>
              <a:gd name="T60" fmla="*/ 376 w 1017"/>
              <a:gd name="T61" fmla="*/ 1016 h 1017"/>
              <a:gd name="T62" fmla="*/ 382 w 1017"/>
              <a:gd name="T63" fmla="*/ 1017 h 1017"/>
              <a:gd name="T64" fmla="*/ 393 w 1017"/>
              <a:gd name="T65" fmla="*/ 1015 h 1017"/>
              <a:gd name="T66" fmla="*/ 399 w 1017"/>
              <a:gd name="T67" fmla="*/ 1012 h 1017"/>
              <a:gd name="T68" fmla="*/ 405 w 1017"/>
              <a:gd name="T69" fmla="*/ 1006 h 1017"/>
              <a:gd name="T70" fmla="*/ 524 w 1017"/>
              <a:gd name="T71" fmla="*/ 821 h 1017"/>
              <a:gd name="T72" fmla="*/ 876 w 1017"/>
              <a:gd name="T73" fmla="*/ 1013 h 1017"/>
              <a:gd name="T74" fmla="*/ 891 w 1017"/>
              <a:gd name="T75" fmla="*/ 1017 h 1017"/>
              <a:gd name="T76" fmla="*/ 906 w 1017"/>
              <a:gd name="T77" fmla="*/ 1013 h 1017"/>
              <a:gd name="T78" fmla="*/ 921 w 1017"/>
              <a:gd name="T79" fmla="*/ 996 h 1017"/>
              <a:gd name="T80" fmla="*/ 1017 w 1017"/>
              <a:gd name="T81" fmla="*/ 34 h 1017"/>
              <a:gd name="T82" fmla="*/ 367 w 1017"/>
              <a:gd name="T83" fmla="*/ 667 h 1017"/>
              <a:gd name="T84" fmla="*/ 367 w 1017"/>
              <a:gd name="T85" fmla="*/ 667 h 1017"/>
              <a:gd name="T86" fmla="*/ 760 w 1017"/>
              <a:gd name="T87" fmla="*/ 328 h 1017"/>
              <a:gd name="T88" fmla="*/ 557 w 1017"/>
              <a:gd name="T89" fmla="*/ 76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7" h="1017">
                <a:moveTo>
                  <a:pt x="1017" y="31"/>
                </a:moveTo>
                <a:lnTo>
                  <a:pt x="1017" y="31"/>
                </a:lnTo>
                <a:lnTo>
                  <a:pt x="1017" y="28"/>
                </a:lnTo>
                <a:lnTo>
                  <a:pt x="1017" y="28"/>
                </a:lnTo>
                <a:lnTo>
                  <a:pt x="1017" y="25"/>
                </a:lnTo>
                <a:lnTo>
                  <a:pt x="1017" y="25"/>
                </a:lnTo>
                <a:lnTo>
                  <a:pt x="1016" y="23"/>
                </a:lnTo>
                <a:lnTo>
                  <a:pt x="1016" y="23"/>
                </a:lnTo>
                <a:lnTo>
                  <a:pt x="1015" y="19"/>
                </a:lnTo>
                <a:lnTo>
                  <a:pt x="1015" y="19"/>
                </a:lnTo>
                <a:lnTo>
                  <a:pt x="1014" y="17"/>
                </a:lnTo>
                <a:lnTo>
                  <a:pt x="1014" y="17"/>
                </a:lnTo>
                <a:lnTo>
                  <a:pt x="1013" y="15"/>
                </a:lnTo>
                <a:lnTo>
                  <a:pt x="1013" y="15"/>
                </a:lnTo>
                <a:lnTo>
                  <a:pt x="1011" y="12"/>
                </a:lnTo>
                <a:lnTo>
                  <a:pt x="1011" y="12"/>
                </a:lnTo>
                <a:lnTo>
                  <a:pt x="1008" y="9"/>
                </a:lnTo>
                <a:lnTo>
                  <a:pt x="1008" y="9"/>
                </a:lnTo>
                <a:lnTo>
                  <a:pt x="1006" y="7"/>
                </a:lnTo>
                <a:lnTo>
                  <a:pt x="1006" y="7"/>
                </a:lnTo>
                <a:lnTo>
                  <a:pt x="1005" y="6"/>
                </a:lnTo>
                <a:lnTo>
                  <a:pt x="1005" y="6"/>
                </a:lnTo>
                <a:lnTo>
                  <a:pt x="1003" y="5"/>
                </a:lnTo>
                <a:lnTo>
                  <a:pt x="1003" y="5"/>
                </a:lnTo>
                <a:lnTo>
                  <a:pt x="1002" y="4"/>
                </a:lnTo>
                <a:lnTo>
                  <a:pt x="1002" y="4"/>
                </a:lnTo>
                <a:lnTo>
                  <a:pt x="1002" y="4"/>
                </a:lnTo>
                <a:lnTo>
                  <a:pt x="1002" y="4"/>
                </a:lnTo>
                <a:lnTo>
                  <a:pt x="1002" y="4"/>
                </a:lnTo>
                <a:lnTo>
                  <a:pt x="1002" y="4"/>
                </a:lnTo>
                <a:lnTo>
                  <a:pt x="998" y="2"/>
                </a:lnTo>
                <a:lnTo>
                  <a:pt x="998" y="2"/>
                </a:lnTo>
                <a:lnTo>
                  <a:pt x="995" y="1"/>
                </a:lnTo>
                <a:lnTo>
                  <a:pt x="995" y="1"/>
                </a:lnTo>
                <a:lnTo>
                  <a:pt x="991" y="0"/>
                </a:lnTo>
                <a:lnTo>
                  <a:pt x="991" y="0"/>
                </a:lnTo>
                <a:lnTo>
                  <a:pt x="988" y="0"/>
                </a:lnTo>
                <a:lnTo>
                  <a:pt x="988" y="0"/>
                </a:lnTo>
                <a:lnTo>
                  <a:pt x="984" y="0"/>
                </a:lnTo>
                <a:lnTo>
                  <a:pt x="984" y="0"/>
                </a:lnTo>
                <a:lnTo>
                  <a:pt x="983" y="0"/>
                </a:lnTo>
                <a:lnTo>
                  <a:pt x="983" y="0"/>
                </a:lnTo>
                <a:lnTo>
                  <a:pt x="981" y="0"/>
                </a:lnTo>
                <a:lnTo>
                  <a:pt x="981" y="0"/>
                </a:lnTo>
                <a:lnTo>
                  <a:pt x="977" y="1"/>
                </a:lnTo>
                <a:lnTo>
                  <a:pt x="977" y="1"/>
                </a:lnTo>
                <a:lnTo>
                  <a:pt x="973" y="2"/>
                </a:lnTo>
                <a:lnTo>
                  <a:pt x="973" y="2"/>
                </a:lnTo>
                <a:lnTo>
                  <a:pt x="971" y="3"/>
                </a:lnTo>
                <a:lnTo>
                  <a:pt x="971" y="3"/>
                </a:lnTo>
                <a:lnTo>
                  <a:pt x="968" y="5"/>
                </a:lnTo>
                <a:lnTo>
                  <a:pt x="968" y="5"/>
                </a:lnTo>
                <a:lnTo>
                  <a:pt x="968" y="5"/>
                </a:lnTo>
                <a:lnTo>
                  <a:pt x="968" y="5"/>
                </a:lnTo>
                <a:lnTo>
                  <a:pt x="14" y="673"/>
                </a:lnTo>
                <a:lnTo>
                  <a:pt x="14" y="673"/>
                </a:lnTo>
                <a:lnTo>
                  <a:pt x="10" y="676"/>
                </a:lnTo>
                <a:lnTo>
                  <a:pt x="6" y="680"/>
                </a:lnTo>
                <a:lnTo>
                  <a:pt x="3" y="684"/>
                </a:lnTo>
                <a:lnTo>
                  <a:pt x="1" y="689"/>
                </a:lnTo>
                <a:lnTo>
                  <a:pt x="0" y="693"/>
                </a:lnTo>
                <a:lnTo>
                  <a:pt x="0" y="698"/>
                </a:lnTo>
                <a:lnTo>
                  <a:pt x="0" y="704"/>
                </a:lnTo>
                <a:lnTo>
                  <a:pt x="1" y="708"/>
                </a:lnTo>
                <a:lnTo>
                  <a:pt x="1" y="708"/>
                </a:lnTo>
                <a:lnTo>
                  <a:pt x="3" y="713"/>
                </a:lnTo>
                <a:lnTo>
                  <a:pt x="6" y="718"/>
                </a:lnTo>
                <a:lnTo>
                  <a:pt x="10" y="721"/>
                </a:lnTo>
                <a:lnTo>
                  <a:pt x="13" y="724"/>
                </a:lnTo>
                <a:lnTo>
                  <a:pt x="17" y="727"/>
                </a:lnTo>
                <a:lnTo>
                  <a:pt x="21" y="730"/>
                </a:lnTo>
                <a:lnTo>
                  <a:pt x="27" y="731"/>
                </a:lnTo>
                <a:lnTo>
                  <a:pt x="32" y="731"/>
                </a:lnTo>
                <a:lnTo>
                  <a:pt x="350" y="731"/>
                </a:lnTo>
                <a:lnTo>
                  <a:pt x="350" y="985"/>
                </a:lnTo>
                <a:lnTo>
                  <a:pt x="350" y="985"/>
                </a:lnTo>
                <a:lnTo>
                  <a:pt x="351" y="988"/>
                </a:lnTo>
                <a:lnTo>
                  <a:pt x="351" y="988"/>
                </a:lnTo>
                <a:lnTo>
                  <a:pt x="352" y="995"/>
                </a:lnTo>
                <a:lnTo>
                  <a:pt x="352" y="995"/>
                </a:lnTo>
                <a:lnTo>
                  <a:pt x="354" y="1000"/>
                </a:lnTo>
                <a:lnTo>
                  <a:pt x="354" y="1000"/>
                </a:lnTo>
                <a:lnTo>
                  <a:pt x="357" y="1005"/>
                </a:lnTo>
                <a:lnTo>
                  <a:pt x="357" y="1005"/>
                </a:lnTo>
                <a:lnTo>
                  <a:pt x="362" y="1010"/>
                </a:lnTo>
                <a:lnTo>
                  <a:pt x="362" y="1010"/>
                </a:lnTo>
                <a:lnTo>
                  <a:pt x="365" y="1012"/>
                </a:lnTo>
                <a:lnTo>
                  <a:pt x="365" y="1012"/>
                </a:lnTo>
                <a:lnTo>
                  <a:pt x="368" y="1014"/>
                </a:lnTo>
                <a:lnTo>
                  <a:pt x="368" y="1014"/>
                </a:lnTo>
                <a:lnTo>
                  <a:pt x="370" y="1015"/>
                </a:lnTo>
                <a:lnTo>
                  <a:pt x="370" y="1015"/>
                </a:lnTo>
                <a:lnTo>
                  <a:pt x="376" y="1016"/>
                </a:lnTo>
                <a:lnTo>
                  <a:pt x="382" y="1017"/>
                </a:lnTo>
                <a:lnTo>
                  <a:pt x="382" y="1017"/>
                </a:lnTo>
                <a:lnTo>
                  <a:pt x="382" y="1017"/>
                </a:lnTo>
                <a:lnTo>
                  <a:pt x="387" y="1016"/>
                </a:lnTo>
                <a:lnTo>
                  <a:pt x="393" y="1015"/>
                </a:lnTo>
                <a:lnTo>
                  <a:pt x="393" y="1015"/>
                </a:lnTo>
                <a:lnTo>
                  <a:pt x="395" y="1014"/>
                </a:lnTo>
                <a:lnTo>
                  <a:pt x="395" y="1014"/>
                </a:lnTo>
                <a:lnTo>
                  <a:pt x="399" y="1012"/>
                </a:lnTo>
                <a:lnTo>
                  <a:pt x="403" y="1007"/>
                </a:lnTo>
                <a:lnTo>
                  <a:pt x="403" y="1007"/>
                </a:lnTo>
                <a:lnTo>
                  <a:pt x="405" y="1006"/>
                </a:lnTo>
                <a:lnTo>
                  <a:pt x="405" y="1006"/>
                </a:lnTo>
                <a:lnTo>
                  <a:pt x="409" y="1002"/>
                </a:lnTo>
                <a:lnTo>
                  <a:pt x="524" y="821"/>
                </a:lnTo>
                <a:lnTo>
                  <a:pt x="524" y="821"/>
                </a:lnTo>
                <a:lnTo>
                  <a:pt x="526" y="822"/>
                </a:lnTo>
                <a:lnTo>
                  <a:pt x="876" y="1013"/>
                </a:lnTo>
                <a:lnTo>
                  <a:pt x="876" y="1013"/>
                </a:lnTo>
                <a:lnTo>
                  <a:pt x="883" y="1016"/>
                </a:lnTo>
                <a:lnTo>
                  <a:pt x="891" y="1017"/>
                </a:lnTo>
                <a:lnTo>
                  <a:pt x="898" y="1016"/>
                </a:lnTo>
                <a:lnTo>
                  <a:pt x="906" y="1013"/>
                </a:lnTo>
                <a:lnTo>
                  <a:pt x="906" y="1013"/>
                </a:lnTo>
                <a:lnTo>
                  <a:pt x="912" y="1009"/>
                </a:lnTo>
                <a:lnTo>
                  <a:pt x="917" y="1003"/>
                </a:lnTo>
                <a:lnTo>
                  <a:pt x="921" y="996"/>
                </a:lnTo>
                <a:lnTo>
                  <a:pt x="922" y="988"/>
                </a:lnTo>
                <a:lnTo>
                  <a:pt x="1017" y="34"/>
                </a:lnTo>
                <a:lnTo>
                  <a:pt x="1017" y="34"/>
                </a:lnTo>
                <a:lnTo>
                  <a:pt x="1017" y="31"/>
                </a:lnTo>
                <a:lnTo>
                  <a:pt x="1017" y="31"/>
                </a:lnTo>
                <a:close/>
                <a:moveTo>
                  <a:pt x="367" y="667"/>
                </a:moveTo>
                <a:lnTo>
                  <a:pt x="133" y="667"/>
                </a:lnTo>
                <a:lnTo>
                  <a:pt x="773" y="219"/>
                </a:lnTo>
                <a:lnTo>
                  <a:pt x="367" y="667"/>
                </a:lnTo>
                <a:close/>
                <a:moveTo>
                  <a:pt x="413" y="875"/>
                </a:moveTo>
                <a:lnTo>
                  <a:pt x="413" y="711"/>
                </a:lnTo>
                <a:lnTo>
                  <a:pt x="760" y="328"/>
                </a:lnTo>
                <a:lnTo>
                  <a:pt x="413" y="875"/>
                </a:lnTo>
                <a:close/>
                <a:moveTo>
                  <a:pt x="864" y="934"/>
                </a:moveTo>
                <a:lnTo>
                  <a:pt x="557" y="767"/>
                </a:lnTo>
                <a:lnTo>
                  <a:pt x="941" y="162"/>
                </a:lnTo>
                <a:lnTo>
                  <a:pt x="864" y="9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276D70F-2286-9B4E-9D39-8FD9BF80B6C4}"/>
              </a:ext>
            </a:extLst>
          </p:cNvPr>
          <p:cNvGrpSpPr/>
          <p:nvPr/>
        </p:nvGrpSpPr>
        <p:grpSpPr>
          <a:xfrm>
            <a:off x="9625612" y="3995935"/>
            <a:ext cx="1239073" cy="1071307"/>
            <a:chOff x="10544578" y="3825842"/>
            <a:chExt cx="764281" cy="660800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315E6DFC-9BE6-6141-B322-89A0FC4BA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4578" y="3825842"/>
              <a:ext cx="764281" cy="66080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6B5DB81-1F95-474C-B41F-8007884596B9}"/>
                </a:ext>
              </a:extLst>
            </p:cNvPr>
            <p:cNvSpPr/>
            <p:nvPr/>
          </p:nvSpPr>
          <p:spPr>
            <a:xfrm>
              <a:off x="10752012" y="4105013"/>
              <a:ext cx="361095" cy="322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05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2" name="Freeform 99">
            <a:extLst>
              <a:ext uri="{FF2B5EF4-FFF2-40B4-BE49-F238E27FC236}">
                <a16:creationId xmlns:a16="http://schemas.microsoft.com/office/drawing/2014/main" id="{85083D90-4510-5B42-9931-F001076559E1}"/>
              </a:ext>
            </a:extLst>
          </p:cNvPr>
          <p:cNvSpPr>
            <a:spLocks noEditPoints="1"/>
          </p:cNvSpPr>
          <p:nvPr/>
        </p:nvSpPr>
        <p:spPr bwMode="auto">
          <a:xfrm>
            <a:off x="9602492" y="3541472"/>
            <a:ext cx="522461" cy="525035"/>
          </a:xfrm>
          <a:custGeom>
            <a:avLst/>
            <a:gdLst>
              <a:gd name="T0" fmla="*/ 543 w 1018"/>
              <a:gd name="T1" fmla="*/ 682 h 1018"/>
              <a:gd name="T2" fmla="*/ 671 w 1018"/>
              <a:gd name="T3" fmla="*/ 548 h 1018"/>
              <a:gd name="T4" fmla="*/ 689 w 1018"/>
              <a:gd name="T5" fmla="*/ 324 h 1018"/>
              <a:gd name="T6" fmla="*/ 565 w 1018"/>
              <a:gd name="T7" fmla="*/ 148 h 1018"/>
              <a:gd name="T8" fmla="*/ 462 w 1018"/>
              <a:gd name="T9" fmla="*/ 120 h 1018"/>
              <a:gd name="T10" fmla="*/ 368 w 1018"/>
              <a:gd name="T11" fmla="*/ 142 h 1018"/>
              <a:gd name="T12" fmla="*/ 290 w 1018"/>
              <a:gd name="T13" fmla="*/ 207 h 1018"/>
              <a:gd name="T14" fmla="*/ 223 w 1018"/>
              <a:gd name="T15" fmla="*/ 409 h 1018"/>
              <a:gd name="T16" fmla="*/ 309 w 1018"/>
              <a:gd name="T17" fmla="*/ 634 h 1018"/>
              <a:gd name="T18" fmla="*/ 425 w 1018"/>
              <a:gd name="T19" fmla="*/ 696 h 1018"/>
              <a:gd name="T20" fmla="*/ 513 w 1018"/>
              <a:gd name="T21" fmla="*/ 193 h 1018"/>
              <a:gd name="T22" fmla="*/ 623 w 1018"/>
              <a:gd name="T23" fmla="*/ 321 h 1018"/>
              <a:gd name="T24" fmla="*/ 623 w 1018"/>
              <a:gd name="T25" fmla="*/ 497 h 1018"/>
              <a:gd name="T26" fmla="*/ 513 w 1018"/>
              <a:gd name="T27" fmla="*/ 626 h 1018"/>
              <a:gd name="T28" fmla="*/ 378 w 1018"/>
              <a:gd name="T29" fmla="*/ 609 h 1018"/>
              <a:gd name="T30" fmla="*/ 290 w 1018"/>
              <a:gd name="T31" fmla="*/ 456 h 1018"/>
              <a:gd name="T32" fmla="*/ 316 w 1018"/>
              <a:gd name="T33" fmla="*/ 283 h 1018"/>
              <a:gd name="T34" fmla="*/ 444 w 1018"/>
              <a:gd name="T35" fmla="*/ 184 h 1018"/>
              <a:gd name="T36" fmla="*/ 636 w 1018"/>
              <a:gd name="T37" fmla="*/ 682 h 1018"/>
              <a:gd name="T38" fmla="*/ 644 w 1018"/>
              <a:gd name="T39" fmla="*/ 726 h 1018"/>
              <a:gd name="T40" fmla="*/ 756 w 1018"/>
              <a:gd name="T41" fmla="*/ 755 h 1018"/>
              <a:gd name="T42" fmla="*/ 854 w 1018"/>
              <a:gd name="T43" fmla="*/ 889 h 1018"/>
              <a:gd name="T44" fmla="*/ 844 w 1018"/>
              <a:gd name="T45" fmla="*/ 952 h 1018"/>
              <a:gd name="T46" fmla="*/ 68 w 1018"/>
              <a:gd name="T47" fmla="*/ 943 h 1018"/>
              <a:gd name="T48" fmla="*/ 87 w 1018"/>
              <a:gd name="T49" fmla="*/ 834 h 1018"/>
              <a:gd name="T50" fmla="*/ 221 w 1018"/>
              <a:gd name="T51" fmla="*/ 736 h 1018"/>
              <a:gd name="T52" fmla="*/ 290 w 1018"/>
              <a:gd name="T53" fmla="*/ 712 h 1018"/>
              <a:gd name="T54" fmla="*/ 273 w 1018"/>
              <a:gd name="T55" fmla="*/ 670 h 1018"/>
              <a:gd name="T56" fmla="*/ 184 w 1018"/>
              <a:gd name="T57" fmla="*/ 680 h 1018"/>
              <a:gd name="T58" fmla="*/ 21 w 1018"/>
              <a:gd name="T59" fmla="*/ 827 h 1018"/>
              <a:gd name="T60" fmla="*/ 0 w 1018"/>
              <a:gd name="T61" fmla="*/ 937 h 1018"/>
              <a:gd name="T62" fmla="*/ 39 w 1018"/>
              <a:gd name="T63" fmla="*/ 1003 h 1018"/>
              <a:gd name="T64" fmla="*/ 843 w 1018"/>
              <a:gd name="T65" fmla="*/ 1018 h 1018"/>
              <a:gd name="T66" fmla="*/ 907 w 1018"/>
              <a:gd name="T67" fmla="*/ 978 h 1018"/>
              <a:gd name="T68" fmla="*/ 921 w 1018"/>
              <a:gd name="T69" fmla="*/ 902 h 1018"/>
              <a:gd name="T70" fmla="*/ 846 w 1018"/>
              <a:gd name="T71" fmla="*/ 744 h 1018"/>
              <a:gd name="T72" fmla="*/ 688 w 1018"/>
              <a:gd name="T73" fmla="*/ 669 h 1018"/>
              <a:gd name="T74" fmla="*/ 557 w 1018"/>
              <a:gd name="T75" fmla="*/ 64 h 1018"/>
              <a:gd name="T76" fmla="*/ 681 w 1018"/>
              <a:gd name="T77" fmla="*/ 130 h 1018"/>
              <a:gd name="T78" fmla="*/ 732 w 1018"/>
              <a:gd name="T79" fmla="*/ 290 h 1018"/>
              <a:gd name="T80" fmla="*/ 728 w 1018"/>
              <a:gd name="T81" fmla="*/ 379 h 1018"/>
              <a:gd name="T82" fmla="*/ 765 w 1018"/>
              <a:gd name="T83" fmla="*/ 393 h 1018"/>
              <a:gd name="T84" fmla="*/ 793 w 1018"/>
              <a:gd name="T85" fmla="*/ 331 h 1018"/>
              <a:gd name="T86" fmla="*/ 755 w 1018"/>
              <a:gd name="T87" fmla="*/ 128 h 1018"/>
              <a:gd name="T88" fmla="*/ 628 w 1018"/>
              <a:gd name="T89" fmla="*/ 14 h 1018"/>
              <a:gd name="T90" fmla="*/ 529 w 1018"/>
              <a:gd name="T91" fmla="*/ 2 h 1018"/>
              <a:gd name="T92" fmla="*/ 442 w 1018"/>
              <a:gd name="T93" fmla="*/ 37 h 1018"/>
              <a:gd name="T94" fmla="*/ 450 w 1018"/>
              <a:gd name="T95" fmla="*/ 82 h 1018"/>
              <a:gd name="T96" fmla="*/ 763 w 1018"/>
              <a:gd name="T97" fmla="*/ 540 h 1018"/>
              <a:gd name="T98" fmla="*/ 732 w 1018"/>
              <a:gd name="T99" fmla="*/ 573 h 1018"/>
              <a:gd name="T100" fmla="*/ 763 w 1018"/>
              <a:gd name="T101" fmla="*/ 605 h 1018"/>
              <a:gd name="T102" fmla="*/ 911 w 1018"/>
              <a:gd name="T103" fmla="*/ 678 h 1018"/>
              <a:gd name="T104" fmla="*/ 954 w 1018"/>
              <a:gd name="T105" fmla="*/ 809 h 1018"/>
              <a:gd name="T106" fmla="*/ 963 w 1018"/>
              <a:gd name="T107" fmla="*/ 853 h 1018"/>
              <a:gd name="T108" fmla="*/ 1003 w 1018"/>
              <a:gd name="T109" fmla="*/ 851 h 1018"/>
              <a:gd name="T110" fmla="*/ 1018 w 1018"/>
              <a:gd name="T111" fmla="*/ 803 h 1018"/>
              <a:gd name="T112" fmla="*/ 945 w 1018"/>
              <a:gd name="T113" fmla="*/ 619 h 1018"/>
              <a:gd name="T114" fmla="*/ 803 w 1018"/>
              <a:gd name="T115" fmla="*/ 544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18" h="1018">
                <a:moveTo>
                  <a:pt x="462" y="700"/>
                </a:moveTo>
                <a:lnTo>
                  <a:pt x="462" y="700"/>
                </a:lnTo>
                <a:lnTo>
                  <a:pt x="474" y="699"/>
                </a:lnTo>
                <a:lnTo>
                  <a:pt x="485" y="698"/>
                </a:lnTo>
                <a:lnTo>
                  <a:pt x="497" y="696"/>
                </a:lnTo>
                <a:lnTo>
                  <a:pt x="509" y="694"/>
                </a:lnTo>
                <a:lnTo>
                  <a:pt x="521" y="691"/>
                </a:lnTo>
                <a:lnTo>
                  <a:pt x="533" y="686"/>
                </a:lnTo>
                <a:lnTo>
                  <a:pt x="543" y="682"/>
                </a:lnTo>
                <a:lnTo>
                  <a:pt x="554" y="677"/>
                </a:lnTo>
                <a:lnTo>
                  <a:pt x="565" y="671"/>
                </a:lnTo>
                <a:lnTo>
                  <a:pt x="576" y="665"/>
                </a:lnTo>
                <a:lnTo>
                  <a:pt x="595" y="650"/>
                </a:lnTo>
                <a:lnTo>
                  <a:pt x="613" y="634"/>
                </a:lnTo>
                <a:lnTo>
                  <a:pt x="630" y="614"/>
                </a:lnTo>
                <a:lnTo>
                  <a:pt x="645" y="594"/>
                </a:lnTo>
                <a:lnTo>
                  <a:pt x="659" y="571"/>
                </a:lnTo>
                <a:lnTo>
                  <a:pt x="671" y="548"/>
                </a:lnTo>
                <a:lnTo>
                  <a:pt x="681" y="522"/>
                </a:lnTo>
                <a:lnTo>
                  <a:pt x="689" y="495"/>
                </a:lnTo>
                <a:lnTo>
                  <a:pt x="695" y="467"/>
                </a:lnTo>
                <a:lnTo>
                  <a:pt x="699" y="439"/>
                </a:lnTo>
                <a:lnTo>
                  <a:pt x="700" y="409"/>
                </a:lnTo>
                <a:lnTo>
                  <a:pt x="700" y="409"/>
                </a:lnTo>
                <a:lnTo>
                  <a:pt x="699" y="379"/>
                </a:lnTo>
                <a:lnTo>
                  <a:pt x="695" y="352"/>
                </a:lnTo>
                <a:lnTo>
                  <a:pt x="689" y="324"/>
                </a:lnTo>
                <a:lnTo>
                  <a:pt x="681" y="297"/>
                </a:lnTo>
                <a:lnTo>
                  <a:pt x="671" y="271"/>
                </a:lnTo>
                <a:lnTo>
                  <a:pt x="659" y="247"/>
                </a:lnTo>
                <a:lnTo>
                  <a:pt x="645" y="225"/>
                </a:lnTo>
                <a:lnTo>
                  <a:pt x="630" y="205"/>
                </a:lnTo>
                <a:lnTo>
                  <a:pt x="613" y="185"/>
                </a:lnTo>
                <a:lnTo>
                  <a:pt x="595" y="169"/>
                </a:lnTo>
                <a:lnTo>
                  <a:pt x="576" y="154"/>
                </a:lnTo>
                <a:lnTo>
                  <a:pt x="565" y="148"/>
                </a:lnTo>
                <a:lnTo>
                  <a:pt x="554" y="142"/>
                </a:lnTo>
                <a:lnTo>
                  <a:pt x="543" y="137"/>
                </a:lnTo>
                <a:lnTo>
                  <a:pt x="533" y="133"/>
                </a:lnTo>
                <a:lnTo>
                  <a:pt x="521" y="128"/>
                </a:lnTo>
                <a:lnTo>
                  <a:pt x="509" y="125"/>
                </a:lnTo>
                <a:lnTo>
                  <a:pt x="497" y="123"/>
                </a:lnTo>
                <a:lnTo>
                  <a:pt x="485" y="121"/>
                </a:lnTo>
                <a:lnTo>
                  <a:pt x="474" y="120"/>
                </a:lnTo>
                <a:lnTo>
                  <a:pt x="462" y="120"/>
                </a:lnTo>
                <a:lnTo>
                  <a:pt x="462" y="120"/>
                </a:lnTo>
                <a:lnTo>
                  <a:pt x="449" y="120"/>
                </a:lnTo>
                <a:lnTo>
                  <a:pt x="437" y="121"/>
                </a:lnTo>
                <a:lnTo>
                  <a:pt x="425" y="123"/>
                </a:lnTo>
                <a:lnTo>
                  <a:pt x="414" y="125"/>
                </a:lnTo>
                <a:lnTo>
                  <a:pt x="402" y="128"/>
                </a:lnTo>
                <a:lnTo>
                  <a:pt x="391" y="132"/>
                </a:lnTo>
                <a:lnTo>
                  <a:pt x="379" y="137"/>
                </a:lnTo>
                <a:lnTo>
                  <a:pt x="368" y="142"/>
                </a:lnTo>
                <a:lnTo>
                  <a:pt x="358" y="148"/>
                </a:lnTo>
                <a:lnTo>
                  <a:pt x="347" y="154"/>
                </a:lnTo>
                <a:lnTo>
                  <a:pt x="337" y="162"/>
                </a:lnTo>
                <a:lnTo>
                  <a:pt x="327" y="169"/>
                </a:lnTo>
                <a:lnTo>
                  <a:pt x="317" y="178"/>
                </a:lnTo>
                <a:lnTo>
                  <a:pt x="308" y="187"/>
                </a:lnTo>
                <a:lnTo>
                  <a:pt x="299" y="197"/>
                </a:lnTo>
                <a:lnTo>
                  <a:pt x="290" y="207"/>
                </a:lnTo>
                <a:lnTo>
                  <a:pt x="290" y="207"/>
                </a:lnTo>
                <a:lnTo>
                  <a:pt x="275" y="228"/>
                </a:lnTo>
                <a:lnTo>
                  <a:pt x="261" y="251"/>
                </a:lnTo>
                <a:lnTo>
                  <a:pt x="249" y="274"/>
                </a:lnTo>
                <a:lnTo>
                  <a:pt x="241" y="300"/>
                </a:lnTo>
                <a:lnTo>
                  <a:pt x="233" y="326"/>
                </a:lnTo>
                <a:lnTo>
                  <a:pt x="227" y="354"/>
                </a:lnTo>
                <a:lnTo>
                  <a:pt x="224" y="382"/>
                </a:lnTo>
                <a:lnTo>
                  <a:pt x="223" y="409"/>
                </a:lnTo>
                <a:lnTo>
                  <a:pt x="223" y="409"/>
                </a:lnTo>
                <a:lnTo>
                  <a:pt x="224" y="439"/>
                </a:lnTo>
                <a:lnTo>
                  <a:pt x="228" y="467"/>
                </a:lnTo>
                <a:lnTo>
                  <a:pt x="233" y="495"/>
                </a:lnTo>
                <a:lnTo>
                  <a:pt x="242" y="522"/>
                </a:lnTo>
                <a:lnTo>
                  <a:pt x="251" y="548"/>
                </a:lnTo>
                <a:lnTo>
                  <a:pt x="263" y="571"/>
                </a:lnTo>
                <a:lnTo>
                  <a:pt x="277" y="594"/>
                </a:lnTo>
                <a:lnTo>
                  <a:pt x="293" y="614"/>
                </a:lnTo>
                <a:lnTo>
                  <a:pt x="309" y="634"/>
                </a:lnTo>
                <a:lnTo>
                  <a:pt x="328" y="650"/>
                </a:lnTo>
                <a:lnTo>
                  <a:pt x="348" y="665"/>
                </a:lnTo>
                <a:lnTo>
                  <a:pt x="358" y="671"/>
                </a:lnTo>
                <a:lnTo>
                  <a:pt x="368" y="677"/>
                </a:lnTo>
                <a:lnTo>
                  <a:pt x="379" y="682"/>
                </a:lnTo>
                <a:lnTo>
                  <a:pt x="391" y="686"/>
                </a:lnTo>
                <a:lnTo>
                  <a:pt x="402" y="691"/>
                </a:lnTo>
                <a:lnTo>
                  <a:pt x="414" y="694"/>
                </a:lnTo>
                <a:lnTo>
                  <a:pt x="425" y="696"/>
                </a:lnTo>
                <a:lnTo>
                  <a:pt x="437" y="698"/>
                </a:lnTo>
                <a:lnTo>
                  <a:pt x="449" y="699"/>
                </a:lnTo>
                <a:lnTo>
                  <a:pt x="462" y="700"/>
                </a:lnTo>
                <a:lnTo>
                  <a:pt x="462" y="700"/>
                </a:lnTo>
                <a:close/>
                <a:moveTo>
                  <a:pt x="462" y="183"/>
                </a:moveTo>
                <a:lnTo>
                  <a:pt x="462" y="183"/>
                </a:lnTo>
                <a:lnTo>
                  <a:pt x="479" y="184"/>
                </a:lnTo>
                <a:lnTo>
                  <a:pt x="496" y="187"/>
                </a:lnTo>
                <a:lnTo>
                  <a:pt x="513" y="193"/>
                </a:lnTo>
                <a:lnTo>
                  <a:pt x="529" y="200"/>
                </a:lnTo>
                <a:lnTo>
                  <a:pt x="544" y="210"/>
                </a:lnTo>
                <a:lnTo>
                  <a:pt x="559" y="222"/>
                </a:lnTo>
                <a:lnTo>
                  <a:pt x="572" y="235"/>
                </a:lnTo>
                <a:lnTo>
                  <a:pt x="585" y="250"/>
                </a:lnTo>
                <a:lnTo>
                  <a:pt x="596" y="266"/>
                </a:lnTo>
                <a:lnTo>
                  <a:pt x="607" y="283"/>
                </a:lnTo>
                <a:lnTo>
                  <a:pt x="615" y="301"/>
                </a:lnTo>
                <a:lnTo>
                  <a:pt x="623" y="321"/>
                </a:lnTo>
                <a:lnTo>
                  <a:pt x="628" y="342"/>
                </a:lnTo>
                <a:lnTo>
                  <a:pt x="632" y="363"/>
                </a:lnTo>
                <a:lnTo>
                  <a:pt x="636" y="386"/>
                </a:lnTo>
                <a:lnTo>
                  <a:pt x="637" y="409"/>
                </a:lnTo>
                <a:lnTo>
                  <a:pt x="637" y="409"/>
                </a:lnTo>
                <a:lnTo>
                  <a:pt x="636" y="433"/>
                </a:lnTo>
                <a:lnTo>
                  <a:pt x="632" y="456"/>
                </a:lnTo>
                <a:lnTo>
                  <a:pt x="628" y="477"/>
                </a:lnTo>
                <a:lnTo>
                  <a:pt x="623" y="497"/>
                </a:lnTo>
                <a:lnTo>
                  <a:pt x="615" y="518"/>
                </a:lnTo>
                <a:lnTo>
                  <a:pt x="607" y="536"/>
                </a:lnTo>
                <a:lnTo>
                  <a:pt x="596" y="553"/>
                </a:lnTo>
                <a:lnTo>
                  <a:pt x="585" y="569"/>
                </a:lnTo>
                <a:lnTo>
                  <a:pt x="572" y="584"/>
                </a:lnTo>
                <a:lnTo>
                  <a:pt x="559" y="597"/>
                </a:lnTo>
                <a:lnTo>
                  <a:pt x="544" y="609"/>
                </a:lnTo>
                <a:lnTo>
                  <a:pt x="529" y="619"/>
                </a:lnTo>
                <a:lnTo>
                  <a:pt x="513" y="626"/>
                </a:lnTo>
                <a:lnTo>
                  <a:pt x="496" y="632"/>
                </a:lnTo>
                <a:lnTo>
                  <a:pt x="479" y="635"/>
                </a:lnTo>
                <a:lnTo>
                  <a:pt x="462" y="636"/>
                </a:lnTo>
                <a:lnTo>
                  <a:pt x="462" y="636"/>
                </a:lnTo>
                <a:lnTo>
                  <a:pt x="444" y="635"/>
                </a:lnTo>
                <a:lnTo>
                  <a:pt x="426" y="632"/>
                </a:lnTo>
                <a:lnTo>
                  <a:pt x="409" y="626"/>
                </a:lnTo>
                <a:lnTo>
                  <a:pt x="393" y="619"/>
                </a:lnTo>
                <a:lnTo>
                  <a:pt x="378" y="609"/>
                </a:lnTo>
                <a:lnTo>
                  <a:pt x="364" y="597"/>
                </a:lnTo>
                <a:lnTo>
                  <a:pt x="350" y="584"/>
                </a:lnTo>
                <a:lnTo>
                  <a:pt x="337" y="569"/>
                </a:lnTo>
                <a:lnTo>
                  <a:pt x="327" y="553"/>
                </a:lnTo>
                <a:lnTo>
                  <a:pt x="316" y="536"/>
                </a:lnTo>
                <a:lnTo>
                  <a:pt x="307" y="518"/>
                </a:lnTo>
                <a:lnTo>
                  <a:pt x="300" y="497"/>
                </a:lnTo>
                <a:lnTo>
                  <a:pt x="294" y="477"/>
                </a:lnTo>
                <a:lnTo>
                  <a:pt x="290" y="456"/>
                </a:lnTo>
                <a:lnTo>
                  <a:pt x="287" y="433"/>
                </a:lnTo>
                <a:lnTo>
                  <a:pt x="287" y="409"/>
                </a:lnTo>
                <a:lnTo>
                  <a:pt x="287" y="409"/>
                </a:lnTo>
                <a:lnTo>
                  <a:pt x="287" y="386"/>
                </a:lnTo>
                <a:lnTo>
                  <a:pt x="290" y="363"/>
                </a:lnTo>
                <a:lnTo>
                  <a:pt x="294" y="342"/>
                </a:lnTo>
                <a:lnTo>
                  <a:pt x="300" y="321"/>
                </a:lnTo>
                <a:lnTo>
                  <a:pt x="307" y="301"/>
                </a:lnTo>
                <a:lnTo>
                  <a:pt x="316" y="283"/>
                </a:lnTo>
                <a:lnTo>
                  <a:pt x="327" y="266"/>
                </a:lnTo>
                <a:lnTo>
                  <a:pt x="337" y="250"/>
                </a:lnTo>
                <a:lnTo>
                  <a:pt x="350" y="235"/>
                </a:lnTo>
                <a:lnTo>
                  <a:pt x="364" y="222"/>
                </a:lnTo>
                <a:lnTo>
                  <a:pt x="378" y="210"/>
                </a:lnTo>
                <a:lnTo>
                  <a:pt x="393" y="200"/>
                </a:lnTo>
                <a:lnTo>
                  <a:pt x="409" y="193"/>
                </a:lnTo>
                <a:lnTo>
                  <a:pt x="426" y="187"/>
                </a:lnTo>
                <a:lnTo>
                  <a:pt x="444" y="184"/>
                </a:lnTo>
                <a:lnTo>
                  <a:pt x="462" y="183"/>
                </a:lnTo>
                <a:lnTo>
                  <a:pt x="462" y="183"/>
                </a:lnTo>
                <a:close/>
                <a:moveTo>
                  <a:pt x="661" y="668"/>
                </a:moveTo>
                <a:lnTo>
                  <a:pt x="661" y="668"/>
                </a:lnTo>
                <a:lnTo>
                  <a:pt x="655" y="668"/>
                </a:lnTo>
                <a:lnTo>
                  <a:pt x="650" y="670"/>
                </a:lnTo>
                <a:lnTo>
                  <a:pt x="644" y="673"/>
                </a:lnTo>
                <a:lnTo>
                  <a:pt x="639" y="678"/>
                </a:lnTo>
                <a:lnTo>
                  <a:pt x="636" y="682"/>
                </a:lnTo>
                <a:lnTo>
                  <a:pt x="632" y="687"/>
                </a:lnTo>
                <a:lnTo>
                  <a:pt x="630" y="694"/>
                </a:lnTo>
                <a:lnTo>
                  <a:pt x="630" y="700"/>
                </a:lnTo>
                <a:lnTo>
                  <a:pt x="630" y="700"/>
                </a:lnTo>
                <a:lnTo>
                  <a:pt x="630" y="706"/>
                </a:lnTo>
                <a:lnTo>
                  <a:pt x="632" y="712"/>
                </a:lnTo>
                <a:lnTo>
                  <a:pt x="636" y="717"/>
                </a:lnTo>
                <a:lnTo>
                  <a:pt x="639" y="722"/>
                </a:lnTo>
                <a:lnTo>
                  <a:pt x="644" y="726"/>
                </a:lnTo>
                <a:lnTo>
                  <a:pt x="650" y="729"/>
                </a:lnTo>
                <a:lnTo>
                  <a:pt x="655" y="731"/>
                </a:lnTo>
                <a:lnTo>
                  <a:pt x="661" y="731"/>
                </a:lnTo>
                <a:lnTo>
                  <a:pt x="661" y="731"/>
                </a:lnTo>
                <a:lnTo>
                  <a:pt x="682" y="732"/>
                </a:lnTo>
                <a:lnTo>
                  <a:pt x="701" y="736"/>
                </a:lnTo>
                <a:lnTo>
                  <a:pt x="720" y="740"/>
                </a:lnTo>
                <a:lnTo>
                  <a:pt x="739" y="747"/>
                </a:lnTo>
                <a:lnTo>
                  <a:pt x="756" y="755"/>
                </a:lnTo>
                <a:lnTo>
                  <a:pt x="772" y="766"/>
                </a:lnTo>
                <a:lnTo>
                  <a:pt x="787" y="776"/>
                </a:lnTo>
                <a:lnTo>
                  <a:pt x="801" y="789"/>
                </a:lnTo>
                <a:lnTo>
                  <a:pt x="814" y="803"/>
                </a:lnTo>
                <a:lnTo>
                  <a:pt x="826" y="818"/>
                </a:lnTo>
                <a:lnTo>
                  <a:pt x="835" y="834"/>
                </a:lnTo>
                <a:lnTo>
                  <a:pt x="844" y="851"/>
                </a:lnTo>
                <a:lnTo>
                  <a:pt x="850" y="870"/>
                </a:lnTo>
                <a:lnTo>
                  <a:pt x="854" y="889"/>
                </a:lnTo>
                <a:lnTo>
                  <a:pt x="858" y="908"/>
                </a:lnTo>
                <a:lnTo>
                  <a:pt x="859" y="929"/>
                </a:lnTo>
                <a:lnTo>
                  <a:pt x="859" y="929"/>
                </a:lnTo>
                <a:lnTo>
                  <a:pt x="859" y="934"/>
                </a:lnTo>
                <a:lnTo>
                  <a:pt x="857" y="938"/>
                </a:lnTo>
                <a:lnTo>
                  <a:pt x="854" y="943"/>
                </a:lnTo>
                <a:lnTo>
                  <a:pt x="851" y="947"/>
                </a:lnTo>
                <a:lnTo>
                  <a:pt x="848" y="950"/>
                </a:lnTo>
                <a:lnTo>
                  <a:pt x="844" y="952"/>
                </a:lnTo>
                <a:lnTo>
                  <a:pt x="838" y="953"/>
                </a:lnTo>
                <a:lnTo>
                  <a:pt x="833" y="954"/>
                </a:lnTo>
                <a:lnTo>
                  <a:pt x="89" y="954"/>
                </a:lnTo>
                <a:lnTo>
                  <a:pt x="89" y="954"/>
                </a:lnTo>
                <a:lnTo>
                  <a:pt x="84" y="953"/>
                </a:lnTo>
                <a:lnTo>
                  <a:pt x="80" y="952"/>
                </a:lnTo>
                <a:lnTo>
                  <a:pt x="76" y="950"/>
                </a:lnTo>
                <a:lnTo>
                  <a:pt x="71" y="947"/>
                </a:lnTo>
                <a:lnTo>
                  <a:pt x="68" y="943"/>
                </a:lnTo>
                <a:lnTo>
                  <a:pt x="66" y="938"/>
                </a:lnTo>
                <a:lnTo>
                  <a:pt x="65" y="934"/>
                </a:lnTo>
                <a:lnTo>
                  <a:pt x="64" y="929"/>
                </a:lnTo>
                <a:lnTo>
                  <a:pt x="64" y="929"/>
                </a:lnTo>
                <a:lnTo>
                  <a:pt x="65" y="908"/>
                </a:lnTo>
                <a:lnTo>
                  <a:pt x="68" y="889"/>
                </a:lnTo>
                <a:lnTo>
                  <a:pt x="72" y="870"/>
                </a:lnTo>
                <a:lnTo>
                  <a:pt x="80" y="851"/>
                </a:lnTo>
                <a:lnTo>
                  <a:pt x="87" y="834"/>
                </a:lnTo>
                <a:lnTo>
                  <a:pt x="98" y="818"/>
                </a:lnTo>
                <a:lnTo>
                  <a:pt x="109" y="803"/>
                </a:lnTo>
                <a:lnTo>
                  <a:pt x="122" y="789"/>
                </a:lnTo>
                <a:lnTo>
                  <a:pt x="136" y="776"/>
                </a:lnTo>
                <a:lnTo>
                  <a:pt x="151" y="766"/>
                </a:lnTo>
                <a:lnTo>
                  <a:pt x="167" y="755"/>
                </a:lnTo>
                <a:lnTo>
                  <a:pt x="184" y="747"/>
                </a:lnTo>
                <a:lnTo>
                  <a:pt x="202" y="740"/>
                </a:lnTo>
                <a:lnTo>
                  <a:pt x="221" y="736"/>
                </a:lnTo>
                <a:lnTo>
                  <a:pt x="241" y="732"/>
                </a:lnTo>
                <a:lnTo>
                  <a:pt x="261" y="731"/>
                </a:lnTo>
                <a:lnTo>
                  <a:pt x="261" y="731"/>
                </a:lnTo>
                <a:lnTo>
                  <a:pt x="268" y="731"/>
                </a:lnTo>
                <a:lnTo>
                  <a:pt x="273" y="729"/>
                </a:lnTo>
                <a:lnTo>
                  <a:pt x="278" y="726"/>
                </a:lnTo>
                <a:lnTo>
                  <a:pt x="284" y="722"/>
                </a:lnTo>
                <a:lnTo>
                  <a:pt x="287" y="717"/>
                </a:lnTo>
                <a:lnTo>
                  <a:pt x="290" y="712"/>
                </a:lnTo>
                <a:lnTo>
                  <a:pt x="292" y="706"/>
                </a:lnTo>
                <a:lnTo>
                  <a:pt x="293" y="700"/>
                </a:lnTo>
                <a:lnTo>
                  <a:pt x="293" y="700"/>
                </a:lnTo>
                <a:lnTo>
                  <a:pt x="292" y="694"/>
                </a:lnTo>
                <a:lnTo>
                  <a:pt x="290" y="687"/>
                </a:lnTo>
                <a:lnTo>
                  <a:pt x="287" y="682"/>
                </a:lnTo>
                <a:lnTo>
                  <a:pt x="284" y="678"/>
                </a:lnTo>
                <a:lnTo>
                  <a:pt x="278" y="673"/>
                </a:lnTo>
                <a:lnTo>
                  <a:pt x="273" y="670"/>
                </a:lnTo>
                <a:lnTo>
                  <a:pt x="268" y="668"/>
                </a:lnTo>
                <a:lnTo>
                  <a:pt x="261" y="668"/>
                </a:lnTo>
                <a:lnTo>
                  <a:pt x="261" y="668"/>
                </a:lnTo>
                <a:lnTo>
                  <a:pt x="247" y="668"/>
                </a:lnTo>
                <a:lnTo>
                  <a:pt x="234" y="669"/>
                </a:lnTo>
                <a:lnTo>
                  <a:pt x="221" y="671"/>
                </a:lnTo>
                <a:lnTo>
                  <a:pt x="209" y="673"/>
                </a:lnTo>
                <a:lnTo>
                  <a:pt x="196" y="677"/>
                </a:lnTo>
                <a:lnTo>
                  <a:pt x="184" y="680"/>
                </a:lnTo>
                <a:lnTo>
                  <a:pt x="159" y="688"/>
                </a:lnTo>
                <a:lnTo>
                  <a:pt x="137" y="699"/>
                </a:lnTo>
                <a:lnTo>
                  <a:pt x="115" y="712"/>
                </a:lnTo>
                <a:lnTo>
                  <a:pt x="95" y="727"/>
                </a:lnTo>
                <a:lnTo>
                  <a:pt x="77" y="744"/>
                </a:lnTo>
                <a:lnTo>
                  <a:pt x="59" y="762"/>
                </a:lnTo>
                <a:lnTo>
                  <a:pt x="44" y="783"/>
                </a:lnTo>
                <a:lnTo>
                  <a:pt x="32" y="804"/>
                </a:lnTo>
                <a:lnTo>
                  <a:pt x="21" y="827"/>
                </a:lnTo>
                <a:lnTo>
                  <a:pt x="12" y="851"/>
                </a:lnTo>
                <a:lnTo>
                  <a:pt x="8" y="863"/>
                </a:lnTo>
                <a:lnTo>
                  <a:pt x="6" y="876"/>
                </a:lnTo>
                <a:lnTo>
                  <a:pt x="4" y="889"/>
                </a:lnTo>
                <a:lnTo>
                  <a:pt x="1" y="902"/>
                </a:lnTo>
                <a:lnTo>
                  <a:pt x="0" y="915"/>
                </a:lnTo>
                <a:lnTo>
                  <a:pt x="0" y="929"/>
                </a:lnTo>
                <a:lnTo>
                  <a:pt x="0" y="929"/>
                </a:lnTo>
                <a:lnTo>
                  <a:pt x="0" y="937"/>
                </a:lnTo>
                <a:lnTo>
                  <a:pt x="3" y="947"/>
                </a:lnTo>
                <a:lnTo>
                  <a:pt x="5" y="956"/>
                </a:lnTo>
                <a:lnTo>
                  <a:pt x="7" y="963"/>
                </a:lnTo>
                <a:lnTo>
                  <a:pt x="11" y="971"/>
                </a:lnTo>
                <a:lnTo>
                  <a:pt x="15" y="978"/>
                </a:lnTo>
                <a:lnTo>
                  <a:pt x="21" y="986"/>
                </a:lnTo>
                <a:lnTo>
                  <a:pt x="26" y="992"/>
                </a:lnTo>
                <a:lnTo>
                  <a:pt x="33" y="997"/>
                </a:lnTo>
                <a:lnTo>
                  <a:pt x="39" y="1003"/>
                </a:lnTo>
                <a:lnTo>
                  <a:pt x="47" y="1007"/>
                </a:lnTo>
                <a:lnTo>
                  <a:pt x="55" y="1010"/>
                </a:lnTo>
                <a:lnTo>
                  <a:pt x="63" y="1014"/>
                </a:lnTo>
                <a:lnTo>
                  <a:pt x="71" y="1016"/>
                </a:lnTo>
                <a:lnTo>
                  <a:pt x="80" y="1018"/>
                </a:lnTo>
                <a:lnTo>
                  <a:pt x="89" y="1018"/>
                </a:lnTo>
                <a:lnTo>
                  <a:pt x="833" y="1018"/>
                </a:lnTo>
                <a:lnTo>
                  <a:pt x="833" y="1018"/>
                </a:lnTo>
                <a:lnTo>
                  <a:pt x="843" y="1018"/>
                </a:lnTo>
                <a:lnTo>
                  <a:pt x="851" y="1016"/>
                </a:lnTo>
                <a:lnTo>
                  <a:pt x="860" y="1014"/>
                </a:lnTo>
                <a:lnTo>
                  <a:pt x="868" y="1010"/>
                </a:lnTo>
                <a:lnTo>
                  <a:pt x="876" y="1007"/>
                </a:lnTo>
                <a:lnTo>
                  <a:pt x="883" y="1003"/>
                </a:lnTo>
                <a:lnTo>
                  <a:pt x="890" y="997"/>
                </a:lnTo>
                <a:lnTo>
                  <a:pt x="896" y="992"/>
                </a:lnTo>
                <a:lnTo>
                  <a:pt x="902" y="986"/>
                </a:lnTo>
                <a:lnTo>
                  <a:pt x="907" y="978"/>
                </a:lnTo>
                <a:lnTo>
                  <a:pt x="911" y="971"/>
                </a:lnTo>
                <a:lnTo>
                  <a:pt x="916" y="963"/>
                </a:lnTo>
                <a:lnTo>
                  <a:pt x="919" y="956"/>
                </a:lnTo>
                <a:lnTo>
                  <a:pt x="921" y="947"/>
                </a:lnTo>
                <a:lnTo>
                  <a:pt x="922" y="937"/>
                </a:lnTo>
                <a:lnTo>
                  <a:pt x="922" y="929"/>
                </a:lnTo>
                <a:lnTo>
                  <a:pt x="922" y="929"/>
                </a:lnTo>
                <a:lnTo>
                  <a:pt x="922" y="915"/>
                </a:lnTo>
                <a:lnTo>
                  <a:pt x="921" y="902"/>
                </a:lnTo>
                <a:lnTo>
                  <a:pt x="920" y="889"/>
                </a:lnTo>
                <a:lnTo>
                  <a:pt x="918" y="876"/>
                </a:lnTo>
                <a:lnTo>
                  <a:pt x="915" y="863"/>
                </a:lnTo>
                <a:lnTo>
                  <a:pt x="911" y="851"/>
                </a:lnTo>
                <a:lnTo>
                  <a:pt x="902" y="827"/>
                </a:lnTo>
                <a:lnTo>
                  <a:pt x="891" y="804"/>
                </a:lnTo>
                <a:lnTo>
                  <a:pt x="878" y="783"/>
                </a:lnTo>
                <a:lnTo>
                  <a:pt x="863" y="762"/>
                </a:lnTo>
                <a:lnTo>
                  <a:pt x="846" y="744"/>
                </a:lnTo>
                <a:lnTo>
                  <a:pt x="828" y="727"/>
                </a:lnTo>
                <a:lnTo>
                  <a:pt x="807" y="712"/>
                </a:lnTo>
                <a:lnTo>
                  <a:pt x="786" y="699"/>
                </a:lnTo>
                <a:lnTo>
                  <a:pt x="763" y="688"/>
                </a:lnTo>
                <a:lnTo>
                  <a:pt x="740" y="680"/>
                </a:lnTo>
                <a:lnTo>
                  <a:pt x="727" y="677"/>
                </a:lnTo>
                <a:lnTo>
                  <a:pt x="714" y="673"/>
                </a:lnTo>
                <a:lnTo>
                  <a:pt x="701" y="671"/>
                </a:lnTo>
                <a:lnTo>
                  <a:pt x="688" y="669"/>
                </a:lnTo>
                <a:lnTo>
                  <a:pt x="675" y="668"/>
                </a:lnTo>
                <a:lnTo>
                  <a:pt x="661" y="668"/>
                </a:lnTo>
                <a:lnTo>
                  <a:pt x="661" y="668"/>
                </a:lnTo>
                <a:close/>
                <a:moveTo>
                  <a:pt x="484" y="84"/>
                </a:moveTo>
                <a:lnTo>
                  <a:pt x="484" y="84"/>
                </a:lnTo>
                <a:lnTo>
                  <a:pt x="501" y="75"/>
                </a:lnTo>
                <a:lnTo>
                  <a:pt x="520" y="68"/>
                </a:lnTo>
                <a:lnTo>
                  <a:pt x="538" y="65"/>
                </a:lnTo>
                <a:lnTo>
                  <a:pt x="557" y="64"/>
                </a:lnTo>
                <a:lnTo>
                  <a:pt x="557" y="64"/>
                </a:lnTo>
                <a:lnTo>
                  <a:pt x="574" y="65"/>
                </a:lnTo>
                <a:lnTo>
                  <a:pt x="592" y="68"/>
                </a:lnTo>
                <a:lnTo>
                  <a:pt x="609" y="74"/>
                </a:lnTo>
                <a:lnTo>
                  <a:pt x="625" y="81"/>
                </a:lnTo>
                <a:lnTo>
                  <a:pt x="640" y="91"/>
                </a:lnTo>
                <a:lnTo>
                  <a:pt x="655" y="103"/>
                </a:lnTo>
                <a:lnTo>
                  <a:pt x="668" y="115"/>
                </a:lnTo>
                <a:lnTo>
                  <a:pt x="681" y="130"/>
                </a:lnTo>
                <a:lnTo>
                  <a:pt x="691" y="147"/>
                </a:lnTo>
                <a:lnTo>
                  <a:pt x="702" y="164"/>
                </a:lnTo>
                <a:lnTo>
                  <a:pt x="711" y="182"/>
                </a:lnTo>
                <a:lnTo>
                  <a:pt x="718" y="202"/>
                </a:lnTo>
                <a:lnTo>
                  <a:pt x="724" y="223"/>
                </a:lnTo>
                <a:lnTo>
                  <a:pt x="728" y="244"/>
                </a:lnTo>
                <a:lnTo>
                  <a:pt x="731" y="267"/>
                </a:lnTo>
                <a:lnTo>
                  <a:pt x="732" y="290"/>
                </a:lnTo>
                <a:lnTo>
                  <a:pt x="732" y="290"/>
                </a:lnTo>
                <a:lnTo>
                  <a:pt x="731" y="306"/>
                </a:lnTo>
                <a:lnTo>
                  <a:pt x="730" y="324"/>
                </a:lnTo>
                <a:lnTo>
                  <a:pt x="728" y="340"/>
                </a:lnTo>
                <a:lnTo>
                  <a:pt x="725" y="356"/>
                </a:lnTo>
                <a:lnTo>
                  <a:pt x="725" y="356"/>
                </a:lnTo>
                <a:lnTo>
                  <a:pt x="724" y="362"/>
                </a:lnTo>
                <a:lnTo>
                  <a:pt x="724" y="369"/>
                </a:lnTo>
                <a:lnTo>
                  <a:pt x="726" y="374"/>
                </a:lnTo>
                <a:lnTo>
                  <a:pt x="728" y="379"/>
                </a:lnTo>
                <a:lnTo>
                  <a:pt x="732" y="385"/>
                </a:lnTo>
                <a:lnTo>
                  <a:pt x="736" y="389"/>
                </a:lnTo>
                <a:lnTo>
                  <a:pt x="742" y="391"/>
                </a:lnTo>
                <a:lnTo>
                  <a:pt x="748" y="393"/>
                </a:lnTo>
                <a:lnTo>
                  <a:pt x="748" y="393"/>
                </a:lnTo>
                <a:lnTo>
                  <a:pt x="756" y="394"/>
                </a:lnTo>
                <a:lnTo>
                  <a:pt x="756" y="394"/>
                </a:lnTo>
                <a:lnTo>
                  <a:pt x="761" y="394"/>
                </a:lnTo>
                <a:lnTo>
                  <a:pt x="765" y="393"/>
                </a:lnTo>
                <a:lnTo>
                  <a:pt x="771" y="391"/>
                </a:lnTo>
                <a:lnTo>
                  <a:pt x="775" y="388"/>
                </a:lnTo>
                <a:lnTo>
                  <a:pt x="778" y="385"/>
                </a:lnTo>
                <a:lnTo>
                  <a:pt x="782" y="380"/>
                </a:lnTo>
                <a:lnTo>
                  <a:pt x="785" y="375"/>
                </a:lnTo>
                <a:lnTo>
                  <a:pt x="786" y="370"/>
                </a:lnTo>
                <a:lnTo>
                  <a:pt x="786" y="370"/>
                </a:lnTo>
                <a:lnTo>
                  <a:pt x="790" y="350"/>
                </a:lnTo>
                <a:lnTo>
                  <a:pt x="793" y="331"/>
                </a:lnTo>
                <a:lnTo>
                  <a:pt x="794" y="311"/>
                </a:lnTo>
                <a:lnTo>
                  <a:pt x="795" y="290"/>
                </a:lnTo>
                <a:lnTo>
                  <a:pt x="795" y="290"/>
                </a:lnTo>
                <a:lnTo>
                  <a:pt x="794" y="260"/>
                </a:lnTo>
                <a:lnTo>
                  <a:pt x="790" y="231"/>
                </a:lnTo>
                <a:lnTo>
                  <a:pt x="785" y="203"/>
                </a:lnTo>
                <a:lnTo>
                  <a:pt x="776" y="178"/>
                </a:lnTo>
                <a:lnTo>
                  <a:pt x="767" y="152"/>
                </a:lnTo>
                <a:lnTo>
                  <a:pt x="755" y="128"/>
                </a:lnTo>
                <a:lnTo>
                  <a:pt x="741" y="106"/>
                </a:lnTo>
                <a:lnTo>
                  <a:pt x="726" y="85"/>
                </a:lnTo>
                <a:lnTo>
                  <a:pt x="709" y="66"/>
                </a:lnTo>
                <a:lnTo>
                  <a:pt x="690" y="50"/>
                </a:lnTo>
                <a:lnTo>
                  <a:pt x="670" y="35"/>
                </a:lnTo>
                <a:lnTo>
                  <a:pt x="660" y="29"/>
                </a:lnTo>
                <a:lnTo>
                  <a:pt x="650" y="23"/>
                </a:lnTo>
                <a:lnTo>
                  <a:pt x="639" y="18"/>
                </a:lnTo>
                <a:lnTo>
                  <a:pt x="628" y="14"/>
                </a:lnTo>
                <a:lnTo>
                  <a:pt x="616" y="9"/>
                </a:lnTo>
                <a:lnTo>
                  <a:pt x="604" y="6"/>
                </a:lnTo>
                <a:lnTo>
                  <a:pt x="593" y="3"/>
                </a:lnTo>
                <a:lnTo>
                  <a:pt x="581" y="2"/>
                </a:lnTo>
                <a:lnTo>
                  <a:pt x="569" y="1"/>
                </a:lnTo>
                <a:lnTo>
                  <a:pt x="557" y="0"/>
                </a:lnTo>
                <a:lnTo>
                  <a:pt x="557" y="0"/>
                </a:lnTo>
                <a:lnTo>
                  <a:pt x="543" y="1"/>
                </a:lnTo>
                <a:lnTo>
                  <a:pt x="529" y="2"/>
                </a:lnTo>
                <a:lnTo>
                  <a:pt x="517" y="4"/>
                </a:lnTo>
                <a:lnTo>
                  <a:pt x="503" y="7"/>
                </a:lnTo>
                <a:lnTo>
                  <a:pt x="490" y="11"/>
                </a:lnTo>
                <a:lnTo>
                  <a:pt x="477" y="17"/>
                </a:lnTo>
                <a:lnTo>
                  <a:pt x="465" y="22"/>
                </a:lnTo>
                <a:lnTo>
                  <a:pt x="452" y="30"/>
                </a:lnTo>
                <a:lnTo>
                  <a:pt x="452" y="30"/>
                </a:lnTo>
                <a:lnTo>
                  <a:pt x="447" y="33"/>
                </a:lnTo>
                <a:lnTo>
                  <a:pt x="442" y="37"/>
                </a:lnTo>
                <a:lnTo>
                  <a:pt x="439" y="43"/>
                </a:lnTo>
                <a:lnTo>
                  <a:pt x="438" y="49"/>
                </a:lnTo>
                <a:lnTo>
                  <a:pt x="437" y="54"/>
                </a:lnTo>
                <a:lnTo>
                  <a:pt x="437" y="61"/>
                </a:lnTo>
                <a:lnTo>
                  <a:pt x="438" y="67"/>
                </a:lnTo>
                <a:lnTo>
                  <a:pt x="441" y="73"/>
                </a:lnTo>
                <a:lnTo>
                  <a:pt x="441" y="73"/>
                </a:lnTo>
                <a:lnTo>
                  <a:pt x="445" y="78"/>
                </a:lnTo>
                <a:lnTo>
                  <a:pt x="450" y="82"/>
                </a:lnTo>
                <a:lnTo>
                  <a:pt x="455" y="85"/>
                </a:lnTo>
                <a:lnTo>
                  <a:pt x="461" y="88"/>
                </a:lnTo>
                <a:lnTo>
                  <a:pt x="467" y="89"/>
                </a:lnTo>
                <a:lnTo>
                  <a:pt x="473" y="88"/>
                </a:lnTo>
                <a:lnTo>
                  <a:pt x="479" y="87"/>
                </a:lnTo>
                <a:lnTo>
                  <a:pt x="484" y="84"/>
                </a:lnTo>
                <a:lnTo>
                  <a:pt x="484" y="84"/>
                </a:lnTo>
                <a:close/>
                <a:moveTo>
                  <a:pt x="763" y="540"/>
                </a:moveTo>
                <a:lnTo>
                  <a:pt x="763" y="540"/>
                </a:lnTo>
                <a:lnTo>
                  <a:pt x="757" y="541"/>
                </a:lnTo>
                <a:lnTo>
                  <a:pt x="751" y="544"/>
                </a:lnTo>
                <a:lnTo>
                  <a:pt x="746" y="546"/>
                </a:lnTo>
                <a:lnTo>
                  <a:pt x="741" y="550"/>
                </a:lnTo>
                <a:lnTo>
                  <a:pt x="738" y="554"/>
                </a:lnTo>
                <a:lnTo>
                  <a:pt x="734" y="560"/>
                </a:lnTo>
                <a:lnTo>
                  <a:pt x="732" y="566"/>
                </a:lnTo>
                <a:lnTo>
                  <a:pt x="732" y="573"/>
                </a:lnTo>
                <a:lnTo>
                  <a:pt x="732" y="573"/>
                </a:lnTo>
                <a:lnTo>
                  <a:pt x="732" y="579"/>
                </a:lnTo>
                <a:lnTo>
                  <a:pt x="734" y="584"/>
                </a:lnTo>
                <a:lnTo>
                  <a:pt x="738" y="590"/>
                </a:lnTo>
                <a:lnTo>
                  <a:pt x="741" y="595"/>
                </a:lnTo>
                <a:lnTo>
                  <a:pt x="746" y="598"/>
                </a:lnTo>
                <a:lnTo>
                  <a:pt x="751" y="602"/>
                </a:lnTo>
                <a:lnTo>
                  <a:pt x="757" y="604"/>
                </a:lnTo>
                <a:lnTo>
                  <a:pt x="763" y="605"/>
                </a:lnTo>
                <a:lnTo>
                  <a:pt x="763" y="605"/>
                </a:lnTo>
                <a:lnTo>
                  <a:pt x="784" y="606"/>
                </a:lnTo>
                <a:lnTo>
                  <a:pt x="803" y="608"/>
                </a:lnTo>
                <a:lnTo>
                  <a:pt x="821" y="613"/>
                </a:lnTo>
                <a:lnTo>
                  <a:pt x="839" y="620"/>
                </a:lnTo>
                <a:lnTo>
                  <a:pt x="856" y="628"/>
                </a:lnTo>
                <a:lnTo>
                  <a:pt x="872" y="639"/>
                </a:lnTo>
                <a:lnTo>
                  <a:pt x="887" y="650"/>
                </a:lnTo>
                <a:lnTo>
                  <a:pt x="900" y="663"/>
                </a:lnTo>
                <a:lnTo>
                  <a:pt x="911" y="678"/>
                </a:lnTo>
                <a:lnTo>
                  <a:pt x="923" y="693"/>
                </a:lnTo>
                <a:lnTo>
                  <a:pt x="932" y="709"/>
                </a:lnTo>
                <a:lnTo>
                  <a:pt x="940" y="727"/>
                </a:lnTo>
                <a:lnTo>
                  <a:pt x="946" y="745"/>
                </a:lnTo>
                <a:lnTo>
                  <a:pt x="951" y="764"/>
                </a:lnTo>
                <a:lnTo>
                  <a:pt x="953" y="784"/>
                </a:lnTo>
                <a:lnTo>
                  <a:pt x="954" y="803"/>
                </a:lnTo>
                <a:lnTo>
                  <a:pt x="954" y="803"/>
                </a:lnTo>
                <a:lnTo>
                  <a:pt x="954" y="809"/>
                </a:lnTo>
                <a:lnTo>
                  <a:pt x="952" y="814"/>
                </a:lnTo>
                <a:lnTo>
                  <a:pt x="952" y="814"/>
                </a:lnTo>
                <a:lnTo>
                  <a:pt x="950" y="820"/>
                </a:lnTo>
                <a:lnTo>
                  <a:pt x="950" y="827"/>
                </a:lnTo>
                <a:lnTo>
                  <a:pt x="950" y="832"/>
                </a:lnTo>
                <a:lnTo>
                  <a:pt x="952" y="839"/>
                </a:lnTo>
                <a:lnTo>
                  <a:pt x="954" y="844"/>
                </a:lnTo>
                <a:lnTo>
                  <a:pt x="959" y="848"/>
                </a:lnTo>
                <a:lnTo>
                  <a:pt x="963" y="853"/>
                </a:lnTo>
                <a:lnTo>
                  <a:pt x="968" y="856"/>
                </a:lnTo>
                <a:lnTo>
                  <a:pt x="968" y="856"/>
                </a:lnTo>
                <a:lnTo>
                  <a:pt x="975" y="858"/>
                </a:lnTo>
                <a:lnTo>
                  <a:pt x="981" y="859"/>
                </a:lnTo>
                <a:lnTo>
                  <a:pt x="981" y="859"/>
                </a:lnTo>
                <a:lnTo>
                  <a:pt x="985" y="858"/>
                </a:lnTo>
                <a:lnTo>
                  <a:pt x="990" y="857"/>
                </a:lnTo>
                <a:lnTo>
                  <a:pt x="998" y="854"/>
                </a:lnTo>
                <a:lnTo>
                  <a:pt x="1003" y="851"/>
                </a:lnTo>
                <a:lnTo>
                  <a:pt x="1006" y="848"/>
                </a:lnTo>
                <a:lnTo>
                  <a:pt x="1008" y="844"/>
                </a:lnTo>
                <a:lnTo>
                  <a:pt x="1010" y="840"/>
                </a:lnTo>
                <a:lnTo>
                  <a:pt x="1010" y="840"/>
                </a:lnTo>
                <a:lnTo>
                  <a:pt x="1013" y="831"/>
                </a:lnTo>
                <a:lnTo>
                  <a:pt x="1017" y="823"/>
                </a:lnTo>
                <a:lnTo>
                  <a:pt x="1018" y="813"/>
                </a:lnTo>
                <a:lnTo>
                  <a:pt x="1018" y="803"/>
                </a:lnTo>
                <a:lnTo>
                  <a:pt x="1018" y="803"/>
                </a:lnTo>
                <a:lnTo>
                  <a:pt x="1018" y="790"/>
                </a:lnTo>
                <a:lnTo>
                  <a:pt x="1017" y="777"/>
                </a:lnTo>
                <a:lnTo>
                  <a:pt x="1013" y="751"/>
                </a:lnTo>
                <a:lnTo>
                  <a:pt x="1007" y="726"/>
                </a:lnTo>
                <a:lnTo>
                  <a:pt x="998" y="702"/>
                </a:lnTo>
                <a:lnTo>
                  <a:pt x="988" y="679"/>
                </a:lnTo>
                <a:lnTo>
                  <a:pt x="976" y="657"/>
                </a:lnTo>
                <a:lnTo>
                  <a:pt x="961" y="637"/>
                </a:lnTo>
                <a:lnTo>
                  <a:pt x="945" y="619"/>
                </a:lnTo>
                <a:lnTo>
                  <a:pt x="926" y="602"/>
                </a:lnTo>
                <a:lnTo>
                  <a:pt x="907" y="585"/>
                </a:lnTo>
                <a:lnTo>
                  <a:pt x="887" y="573"/>
                </a:lnTo>
                <a:lnTo>
                  <a:pt x="864" y="562"/>
                </a:lnTo>
                <a:lnTo>
                  <a:pt x="852" y="556"/>
                </a:lnTo>
                <a:lnTo>
                  <a:pt x="841" y="552"/>
                </a:lnTo>
                <a:lnTo>
                  <a:pt x="829" y="549"/>
                </a:lnTo>
                <a:lnTo>
                  <a:pt x="816" y="546"/>
                </a:lnTo>
                <a:lnTo>
                  <a:pt x="803" y="544"/>
                </a:lnTo>
                <a:lnTo>
                  <a:pt x="790" y="542"/>
                </a:lnTo>
                <a:lnTo>
                  <a:pt x="777" y="541"/>
                </a:lnTo>
                <a:lnTo>
                  <a:pt x="763" y="540"/>
                </a:lnTo>
                <a:lnTo>
                  <a:pt x="763" y="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9B1894D-4B4A-994F-A39E-788DF252BF99}"/>
              </a:ext>
            </a:extLst>
          </p:cNvPr>
          <p:cNvSpPr/>
          <p:nvPr/>
        </p:nvSpPr>
        <p:spPr>
          <a:xfrm>
            <a:off x="742408" y="5025186"/>
            <a:ext cx="2406827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is based on users indicates which micro-genres of TV &amp; Movies they prefer 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8311244-642D-974E-9E90-6CA645322D7A}"/>
              </a:ext>
            </a:extLst>
          </p:cNvPr>
          <p:cNvSpPr/>
          <p:nvPr/>
        </p:nvSpPr>
        <p:spPr>
          <a:xfrm>
            <a:off x="3039991" y="4129261"/>
            <a:ext cx="2406826" cy="1043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Databased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process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Recommender system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F1E8C92-83DF-0941-A562-7651E24946F7}"/>
              </a:ext>
            </a:extLst>
          </p:cNvPr>
          <p:cNvSpPr/>
          <p:nvPr/>
        </p:nvSpPr>
        <p:spPr>
          <a:xfrm>
            <a:off x="4672044" y="5223484"/>
            <a:ext cx="330177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did them work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D33FFDA-AAC0-2949-889E-173EB05784F1}"/>
              </a:ext>
            </a:extLst>
          </p:cNvPr>
          <p:cNvSpPr/>
          <p:nvPr/>
        </p:nvSpPr>
        <p:spPr>
          <a:xfrm>
            <a:off x="7522473" y="4189323"/>
            <a:ext cx="1475393" cy="612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Evaluations for our system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F7AA85F-136E-C945-AE5E-A0B78C98192E}"/>
              </a:ext>
            </a:extLst>
          </p:cNvPr>
          <p:cNvSpPr/>
          <p:nvPr/>
        </p:nvSpPr>
        <p:spPr>
          <a:xfrm>
            <a:off x="8888593" y="5268714"/>
            <a:ext cx="2555252" cy="612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system can predict the micro-genres to the users well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D3C930-118A-3F4B-BCA4-A67208EA2C53}"/>
              </a:ext>
            </a:extLst>
          </p:cNvPr>
          <p:cNvSpPr/>
          <p:nvPr/>
        </p:nvSpPr>
        <p:spPr>
          <a:xfrm>
            <a:off x="900103" y="2899846"/>
            <a:ext cx="23866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6840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1" grpId="0" animBg="1"/>
      <p:bldP spid="32" grpId="0" animBg="1"/>
      <p:bldP spid="25" grpId="0" animBg="1"/>
      <p:bldP spid="26" grpId="0" animBg="1"/>
      <p:bldP spid="19" grpId="0" animBg="1"/>
      <p:bldP spid="20" grpId="0" animBg="1"/>
      <p:bldP spid="2" grpId="0"/>
      <p:bldP spid="9" grpId="0"/>
      <p:bldP spid="10" grpId="0"/>
      <p:bldP spid="11" grpId="0"/>
      <p:bldP spid="12" grpId="0"/>
      <p:bldP spid="13" grpId="0" animBg="1"/>
      <p:bldP spid="14" grpId="0" animBg="1"/>
      <p:bldP spid="18" grpId="0" animBg="1"/>
      <p:bldP spid="24" grpId="0" animBg="1"/>
      <p:bldP spid="30" grpId="0" animBg="1"/>
      <p:bldP spid="36" grpId="0" animBg="1"/>
      <p:bldP spid="42" grpId="0" animBg="1"/>
      <p:bldP spid="43" grpId="0"/>
      <p:bldP spid="44" grpId="0"/>
      <p:bldP spid="45" grpId="0"/>
      <p:bldP spid="46" grpId="0"/>
      <p:bldP spid="4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0B3FB3-470C-E842-9451-96E50D10EC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22" y="0"/>
            <a:ext cx="12180888" cy="6858001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2D1E5BE9-2DA0-B542-A029-31329F99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EVALUATION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片包含 王后&#10;&#10;&#10;&#10;自动生成的说明">
            <a:extLst>
              <a:ext uri="{FF2B5EF4-FFF2-40B4-BE49-F238E27FC236}">
                <a16:creationId xmlns:a16="http://schemas.microsoft.com/office/drawing/2014/main" id="{B310A36E-5C96-B547-87FE-23ACDD176E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13445E6-5FC9-014F-BD54-2DD792E02100}"/>
              </a:ext>
            </a:extLst>
          </p:cNvPr>
          <p:cNvGrpSpPr/>
          <p:nvPr/>
        </p:nvGrpSpPr>
        <p:grpSpPr>
          <a:xfrm>
            <a:off x="5217041" y="2995844"/>
            <a:ext cx="2880000" cy="252000"/>
            <a:chOff x="6779529" y="2315283"/>
            <a:chExt cx="2880000" cy="252000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F3A2CDB7-4440-B447-AFB1-B08A620FD531}"/>
                </a:ext>
              </a:extLst>
            </p:cNvPr>
            <p:cNvSpPr/>
            <p:nvPr/>
          </p:nvSpPr>
          <p:spPr>
            <a:xfrm>
              <a:off x="6779529" y="2315283"/>
              <a:ext cx="2880000" cy="25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88899E7-2528-2D44-9CF4-293E43B64A0A}"/>
                </a:ext>
              </a:extLst>
            </p:cNvPr>
            <p:cNvSpPr/>
            <p:nvPr/>
          </p:nvSpPr>
          <p:spPr>
            <a:xfrm>
              <a:off x="6817632" y="2367917"/>
              <a:ext cx="719629" cy="16098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C31AC81-16DE-BD4F-9C82-3F221F650C17}"/>
              </a:ext>
            </a:extLst>
          </p:cNvPr>
          <p:cNvGrpSpPr/>
          <p:nvPr/>
        </p:nvGrpSpPr>
        <p:grpSpPr>
          <a:xfrm>
            <a:off x="5217041" y="4455535"/>
            <a:ext cx="2880000" cy="252000"/>
            <a:chOff x="6779529" y="3660212"/>
            <a:chExt cx="2880000" cy="252000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0291786-B045-9847-8CB0-19867FD8450F}"/>
                </a:ext>
              </a:extLst>
            </p:cNvPr>
            <p:cNvSpPr/>
            <p:nvPr/>
          </p:nvSpPr>
          <p:spPr>
            <a:xfrm>
              <a:off x="6779529" y="3660212"/>
              <a:ext cx="2880000" cy="25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AE2E8D97-28C3-7646-B1AC-2801DC7974BD}"/>
                </a:ext>
              </a:extLst>
            </p:cNvPr>
            <p:cNvSpPr/>
            <p:nvPr/>
          </p:nvSpPr>
          <p:spPr>
            <a:xfrm>
              <a:off x="6817632" y="3712846"/>
              <a:ext cx="1488556" cy="1671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E37295-1948-6E4C-9625-AA6949CD1E21}"/>
              </a:ext>
            </a:extLst>
          </p:cNvPr>
          <p:cNvGrpSpPr/>
          <p:nvPr/>
        </p:nvGrpSpPr>
        <p:grpSpPr>
          <a:xfrm>
            <a:off x="5217041" y="5877761"/>
            <a:ext cx="2880000" cy="252000"/>
            <a:chOff x="6779529" y="5005141"/>
            <a:chExt cx="2880000" cy="252000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7FFA63CD-D89B-2841-9761-FA29E1D7C65E}"/>
                </a:ext>
              </a:extLst>
            </p:cNvPr>
            <p:cNvSpPr/>
            <p:nvPr/>
          </p:nvSpPr>
          <p:spPr>
            <a:xfrm>
              <a:off x="6779529" y="5005141"/>
              <a:ext cx="2880000" cy="25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C6138437-24DC-854D-AF1E-53AEF6B85250}"/>
                </a:ext>
              </a:extLst>
            </p:cNvPr>
            <p:cNvSpPr/>
            <p:nvPr/>
          </p:nvSpPr>
          <p:spPr>
            <a:xfrm>
              <a:off x="6817632" y="5057774"/>
              <a:ext cx="2652338" cy="16717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91D2156-E709-DE4D-9513-0200CFAAB43A}"/>
              </a:ext>
            </a:extLst>
          </p:cNvPr>
          <p:cNvGrpSpPr/>
          <p:nvPr/>
        </p:nvGrpSpPr>
        <p:grpSpPr>
          <a:xfrm>
            <a:off x="3937953" y="2197204"/>
            <a:ext cx="1148766" cy="1148766"/>
            <a:chOff x="5521617" y="1714500"/>
            <a:chExt cx="1148766" cy="114876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6B07779-5D42-6346-B7F8-E5FF7C65F7DD}"/>
                </a:ext>
              </a:extLst>
            </p:cNvPr>
            <p:cNvGrpSpPr/>
            <p:nvPr/>
          </p:nvGrpSpPr>
          <p:grpSpPr>
            <a:xfrm>
              <a:off x="5521617" y="1714500"/>
              <a:ext cx="1148766" cy="1148766"/>
              <a:chOff x="4489450" y="2618448"/>
              <a:chExt cx="2209800" cy="2209800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EB4B420-C50F-314A-A2BE-E34A987B38C1}"/>
                  </a:ext>
                </a:extLst>
              </p:cNvPr>
              <p:cNvSpPr/>
              <p:nvPr/>
            </p:nvSpPr>
            <p:spPr>
              <a:xfrm>
                <a:off x="4489450" y="2618448"/>
                <a:ext cx="2209800" cy="22098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 cap="rnd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C52A10C-55E9-BF42-9220-E9674FAC9FA4}"/>
                  </a:ext>
                </a:extLst>
              </p:cNvPr>
              <p:cNvSpPr/>
              <p:nvPr/>
            </p:nvSpPr>
            <p:spPr>
              <a:xfrm>
                <a:off x="4740142" y="2869140"/>
                <a:ext cx="1708416" cy="170841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9F5313BA-54AC-6643-BF69-5B2011D848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4075" y="2152358"/>
              <a:ext cx="323850" cy="27305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3278627-EE4A-EB4D-96AD-2A4721D635CC}"/>
              </a:ext>
            </a:extLst>
          </p:cNvPr>
          <p:cNvGrpSpPr/>
          <p:nvPr/>
        </p:nvGrpSpPr>
        <p:grpSpPr>
          <a:xfrm>
            <a:off x="3937953" y="3656896"/>
            <a:ext cx="1148766" cy="1148766"/>
            <a:chOff x="5521617" y="3059430"/>
            <a:chExt cx="1148766" cy="114876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427A260-F49C-6044-A589-29A933AF3A01}"/>
                </a:ext>
              </a:extLst>
            </p:cNvPr>
            <p:cNvGrpSpPr/>
            <p:nvPr/>
          </p:nvGrpSpPr>
          <p:grpSpPr>
            <a:xfrm>
              <a:off x="5521617" y="3059430"/>
              <a:ext cx="1148766" cy="1148766"/>
              <a:chOff x="4489450" y="2618448"/>
              <a:chExt cx="2209800" cy="220980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E01ECE6-8BD1-7947-AA34-A22F9B2A428F}"/>
                  </a:ext>
                </a:extLst>
              </p:cNvPr>
              <p:cNvSpPr/>
              <p:nvPr/>
            </p:nvSpPr>
            <p:spPr>
              <a:xfrm>
                <a:off x="4489450" y="2618448"/>
                <a:ext cx="2209800" cy="22098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 cap="rnd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FE1F7A9-509C-2142-ABA8-67C6FBEBFF40}"/>
                  </a:ext>
                </a:extLst>
              </p:cNvPr>
              <p:cNvSpPr/>
              <p:nvPr/>
            </p:nvSpPr>
            <p:spPr>
              <a:xfrm>
                <a:off x="4740142" y="2869140"/>
                <a:ext cx="1708416" cy="170841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Freeform 104">
              <a:extLst>
                <a:ext uri="{FF2B5EF4-FFF2-40B4-BE49-F238E27FC236}">
                  <a16:creationId xmlns:a16="http://schemas.microsoft.com/office/drawing/2014/main" id="{B555DAE1-74EC-4E4D-830D-836768A7EA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4075" y="3459584"/>
              <a:ext cx="323850" cy="323850"/>
            </a:xfrm>
            <a:custGeom>
              <a:avLst/>
              <a:gdLst>
                <a:gd name="T0" fmla="*/ 562 w 1019"/>
                <a:gd name="T1" fmla="*/ 11 h 1017"/>
                <a:gd name="T2" fmla="*/ 449 w 1019"/>
                <a:gd name="T3" fmla="*/ 63 h 1017"/>
                <a:gd name="T4" fmla="*/ 360 w 1019"/>
                <a:gd name="T5" fmla="*/ 147 h 1017"/>
                <a:gd name="T6" fmla="*/ 303 w 1019"/>
                <a:gd name="T7" fmla="*/ 257 h 1017"/>
                <a:gd name="T8" fmla="*/ 287 w 1019"/>
                <a:gd name="T9" fmla="*/ 366 h 1017"/>
                <a:gd name="T10" fmla="*/ 324 w 1019"/>
                <a:gd name="T11" fmla="*/ 527 h 1017"/>
                <a:gd name="T12" fmla="*/ 7 w 1019"/>
                <a:gd name="T13" fmla="*/ 887 h 1017"/>
                <a:gd name="T14" fmla="*/ 5 w 1019"/>
                <a:gd name="T15" fmla="*/ 950 h 1017"/>
                <a:gd name="T16" fmla="*/ 36 w 1019"/>
                <a:gd name="T17" fmla="*/ 996 h 1017"/>
                <a:gd name="T18" fmla="*/ 96 w 1019"/>
                <a:gd name="T19" fmla="*/ 1017 h 1017"/>
                <a:gd name="T20" fmla="*/ 148 w 1019"/>
                <a:gd name="T21" fmla="*/ 1002 h 1017"/>
                <a:gd name="T22" fmla="*/ 535 w 1019"/>
                <a:gd name="T23" fmla="*/ 712 h 1017"/>
                <a:gd name="T24" fmla="*/ 672 w 1019"/>
                <a:gd name="T25" fmla="*/ 731 h 1017"/>
                <a:gd name="T26" fmla="*/ 795 w 1019"/>
                <a:gd name="T27" fmla="*/ 703 h 1017"/>
                <a:gd name="T28" fmla="*/ 898 w 1019"/>
                <a:gd name="T29" fmla="*/ 637 h 1017"/>
                <a:gd name="T30" fmla="*/ 975 w 1019"/>
                <a:gd name="T31" fmla="*/ 540 h 1017"/>
                <a:gd name="T32" fmla="*/ 1014 w 1019"/>
                <a:gd name="T33" fmla="*/ 421 h 1017"/>
                <a:gd name="T34" fmla="*/ 1014 w 1019"/>
                <a:gd name="T35" fmla="*/ 310 h 1017"/>
                <a:gd name="T36" fmla="*/ 975 w 1019"/>
                <a:gd name="T37" fmla="*/ 191 h 1017"/>
                <a:gd name="T38" fmla="*/ 898 w 1019"/>
                <a:gd name="T39" fmla="*/ 95 h 1017"/>
                <a:gd name="T40" fmla="*/ 795 w 1019"/>
                <a:gd name="T41" fmla="*/ 28 h 1017"/>
                <a:gd name="T42" fmla="*/ 672 w 1019"/>
                <a:gd name="T43" fmla="*/ 0 h 1017"/>
                <a:gd name="T44" fmla="*/ 100 w 1019"/>
                <a:gd name="T45" fmla="*/ 954 h 1017"/>
                <a:gd name="T46" fmla="*/ 73 w 1019"/>
                <a:gd name="T47" fmla="*/ 944 h 1017"/>
                <a:gd name="T48" fmla="*/ 66 w 1019"/>
                <a:gd name="T49" fmla="*/ 912 h 1017"/>
                <a:gd name="T50" fmla="*/ 406 w 1019"/>
                <a:gd name="T51" fmla="*/ 635 h 1017"/>
                <a:gd name="T52" fmla="*/ 607 w 1019"/>
                <a:gd name="T53" fmla="*/ 664 h 1017"/>
                <a:gd name="T54" fmla="*/ 509 w 1019"/>
                <a:gd name="T55" fmla="*/ 631 h 1017"/>
                <a:gd name="T56" fmla="*/ 430 w 1019"/>
                <a:gd name="T57" fmla="*/ 569 h 1017"/>
                <a:gd name="T58" fmla="*/ 374 w 1019"/>
                <a:gd name="T59" fmla="*/ 483 h 1017"/>
                <a:gd name="T60" fmla="*/ 351 w 1019"/>
                <a:gd name="T61" fmla="*/ 381 h 1017"/>
                <a:gd name="T62" fmla="*/ 360 w 1019"/>
                <a:gd name="T63" fmla="*/ 290 h 1017"/>
                <a:gd name="T64" fmla="*/ 402 w 1019"/>
                <a:gd name="T65" fmla="*/ 197 h 1017"/>
                <a:gd name="T66" fmla="*/ 472 w 1019"/>
                <a:gd name="T67" fmla="*/ 124 h 1017"/>
                <a:gd name="T68" fmla="*/ 563 w 1019"/>
                <a:gd name="T69" fmla="*/ 78 h 1017"/>
                <a:gd name="T70" fmla="*/ 653 w 1019"/>
                <a:gd name="T71" fmla="*/ 64 h 1017"/>
                <a:gd name="T72" fmla="*/ 757 w 1019"/>
                <a:gd name="T73" fmla="*/ 82 h 1017"/>
                <a:gd name="T74" fmla="*/ 845 w 1019"/>
                <a:gd name="T75" fmla="*/ 132 h 1017"/>
                <a:gd name="T76" fmla="*/ 911 w 1019"/>
                <a:gd name="T77" fmla="*/ 209 h 1017"/>
                <a:gd name="T78" fmla="*/ 949 w 1019"/>
                <a:gd name="T79" fmla="*/ 305 h 1017"/>
                <a:gd name="T80" fmla="*/ 954 w 1019"/>
                <a:gd name="T81" fmla="*/ 396 h 1017"/>
                <a:gd name="T82" fmla="*/ 925 w 1019"/>
                <a:gd name="T83" fmla="*/ 496 h 1017"/>
                <a:gd name="T84" fmla="*/ 866 w 1019"/>
                <a:gd name="T85" fmla="*/ 580 h 1017"/>
                <a:gd name="T86" fmla="*/ 784 w 1019"/>
                <a:gd name="T87" fmla="*/ 638 h 1017"/>
                <a:gd name="T88" fmla="*/ 684 w 1019"/>
                <a:gd name="T89" fmla="*/ 667 h 1017"/>
                <a:gd name="T90" fmla="*/ 810 w 1019"/>
                <a:gd name="T91" fmla="*/ 187 h 1017"/>
                <a:gd name="T92" fmla="*/ 775 w 1019"/>
                <a:gd name="T93" fmla="*/ 193 h 1017"/>
                <a:gd name="T94" fmla="*/ 772 w 1019"/>
                <a:gd name="T95" fmla="*/ 234 h 1017"/>
                <a:gd name="T96" fmla="*/ 820 w 1019"/>
                <a:gd name="T97" fmla="*/ 315 h 1017"/>
                <a:gd name="T98" fmla="*/ 815 w 1019"/>
                <a:gd name="T99" fmla="*/ 433 h 1017"/>
                <a:gd name="T100" fmla="*/ 769 w 1019"/>
                <a:gd name="T101" fmla="*/ 502 h 1017"/>
                <a:gd name="T102" fmla="*/ 775 w 1019"/>
                <a:gd name="T103" fmla="*/ 538 h 1017"/>
                <a:gd name="T104" fmla="*/ 810 w 1019"/>
                <a:gd name="T105" fmla="*/ 544 h 1017"/>
                <a:gd name="T106" fmla="*/ 874 w 1019"/>
                <a:gd name="T107" fmla="*/ 457 h 1017"/>
                <a:gd name="T108" fmla="*/ 881 w 1019"/>
                <a:gd name="T109" fmla="*/ 29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9" h="1017">
                  <a:moveTo>
                    <a:pt x="653" y="0"/>
                  </a:moveTo>
                  <a:lnTo>
                    <a:pt x="653" y="0"/>
                  </a:lnTo>
                  <a:lnTo>
                    <a:pt x="634" y="0"/>
                  </a:lnTo>
                  <a:lnTo>
                    <a:pt x="615" y="1"/>
                  </a:lnTo>
                  <a:lnTo>
                    <a:pt x="597" y="5"/>
                  </a:lnTo>
                  <a:lnTo>
                    <a:pt x="579" y="8"/>
                  </a:lnTo>
                  <a:lnTo>
                    <a:pt x="562" y="11"/>
                  </a:lnTo>
                  <a:lnTo>
                    <a:pt x="544" y="16"/>
                  </a:lnTo>
                  <a:lnTo>
                    <a:pt x="527" y="22"/>
                  </a:lnTo>
                  <a:lnTo>
                    <a:pt x="510" y="28"/>
                  </a:lnTo>
                  <a:lnTo>
                    <a:pt x="494" y="36"/>
                  </a:lnTo>
                  <a:lnTo>
                    <a:pt x="479" y="44"/>
                  </a:lnTo>
                  <a:lnTo>
                    <a:pt x="463" y="53"/>
                  </a:lnTo>
                  <a:lnTo>
                    <a:pt x="449" y="63"/>
                  </a:lnTo>
                  <a:lnTo>
                    <a:pt x="434" y="72"/>
                  </a:lnTo>
                  <a:lnTo>
                    <a:pt x="420" y="84"/>
                  </a:lnTo>
                  <a:lnTo>
                    <a:pt x="407" y="95"/>
                  </a:lnTo>
                  <a:lnTo>
                    <a:pt x="394" y="108"/>
                  </a:lnTo>
                  <a:lnTo>
                    <a:pt x="382" y="119"/>
                  </a:lnTo>
                  <a:lnTo>
                    <a:pt x="371" y="133"/>
                  </a:lnTo>
                  <a:lnTo>
                    <a:pt x="360" y="147"/>
                  </a:lnTo>
                  <a:lnTo>
                    <a:pt x="349" y="161"/>
                  </a:lnTo>
                  <a:lnTo>
                    <a:pt x="339" y="176"/>
                  </a:lnTo>
                  <a:lnTo>
                    <a:pt x="331" y="191"/>
                  </a:lnTo>
                  <a:lnTo>
                    <a:pt x="323" y="207"/>
                  </a:lnTo>
                  <a:lnTo>
                    <a:pt x="316" y="223"/>
                  </a:lnTo>
                  <a:lnTo>
                    <a:pt x="309" y="240"/>
                  </a:lnTo>
                  <a:lnTo>
                    <a:pt x="303" y="257"/>
                  </a:lnTo>
                  <a:lnTo>
                    <a:pt x="299" y="274"/>
                  </a:lnTo>
                  <a:lnTo>
                    <a:pt x="294" y="292"/>
                  </a:lnTo>
                  <a:lnTo>
                    <a:pt x="291" y="310"/>
                  </a:lnTo>
                  <a:lnTo>
                    <a:pt x="289" y="329"/>
                  </a:lnTo>
                  <a:lnTo>
                    <a:pt x="287" y="347"/>
                  </a:lnTo>
                  <a:lnTo>
                    <a:pt x="287" y="366"/>
                  </a:lnTo>
                  <a:lnTo>
                    <a:pt x="287" y="366"/>
                  </a:lnTo>
                  <a:lnTo>
                    <a:pt x="288" y="390"/>
                  </a:lnTo>
                  <a:lnTo>
                    <a:pt x="290" y="414"/>
                  </a:lnTo>
                  <a:lnTo>
                    <a:pt x="294" y="438"/>
                  </a:lnTo>
                  <a:lnTo>
                    <a:pt x="300" y="462"/>
                  </a:lnTo>
                  <a:lnTo>
                    <a:pt x="306" y="484"/>
                  </a:lnTo>
                  <a:lnTo>
                    <a:pt x="315" y="506"/>
                  </a:lnTo>
                  <a:lnTo>
                    <a:pt x="324" y="527"/>
                  </a:lnTo>
                  <a:lnTo>
                    <a:pt x="336" y="547"/>
                  </a:lnTo>
                  <a:lnTo>
                    <a:pt x="28" y="854"/>
                  </a:lnTo>
                  <a:lnTo>
                    <a:pt x="28" y="854"/>
                  </a:lnTo>
                  <a:lnTo>
                    <a:pt x="22" y="862"/>
                  </a:lnTo>
                  <a:lnTo>
                    <a:pt x="16" y="869"/>
                  </a:lnTo>
                  <a:lnTo>
                    <a:pt x="11" y="878"/>
                  </a:lnTo>
                  <a:lnTo>
                    <a:pt x="7" y="887"/>
                  </a:lnTo>
                  <a:lnTo>
                    <a:pt x="5" y="895"/>
                  </a:lnTo>
                  <a:lnTo>
                    <a:pt x="2" y="904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0"/>
                  </a:lnTo>
                  <a:lnTo>
                    <a:pt x="5" y="950"/>
                  </a:lnTo>
                  <a:lnTo>
                    <a:pt x="7" y="958"/>
                  </a:lnTo>
                  <a:lnTo>
                    <a:pt x="11" y="967"/>
                  </a:lnTo>
                  <a:lnTo>
                    <a:pt x="16" y="974"/>
                  </a:lnTo>
                  <a:lnTo>
                    <a:pt x="22" y="982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6" y="996"/>
                  </a:lnTo>
                  <a:lnTo>
                    <a:pt x="43" y="1002"/>
                  </a:lnTo>
                  <a:lnTo>
                    <a:pt x="52" y="1007"/>
                  </a:lnTo>
                  <a:lnTo>
                    <a:pt x="59" y="1011"/>
                  </a:lnTo>
                  <a:lnTo>
                    <a:pt x="69" y="1014"/>
                  </a:lnTo>
                  <a:lnTo>
                    <a:pt x="78" y="1016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4" y="1017"/>
                  </a:lnTo>
                  <a:lnTo>
                    <a:pt x="114" y="1016"/>
                  </a:lnTo>
                  <a:lnTo>
                    <a:pt x="123" y="1014"/>
                  </a:lnTo>
                  <a:lnTo>
                    <a:pt x="131" y="1011"/>
                  </a:lnTo>
                  <a:lnTo>
                    <a:pt x="140" y="1007"/>
                  </a:lnTo>
                  <a:lnTo>
                    <a:pt x="148" y="1002"/>
                  </a:lnTo>
                  <a:lnTo>
                    <a:pt x="156" y="996"/>
                  </a:lnTo>
                  <a:lnTo>
                    <a:pt x="163" y="990"/>
                  </a:lnTo>
                  <a:lnTo>
                    <a:pt x="470" y="683"/>
                  </a:lnTo>
                  <a:lnTo>
                    <a:pt x="470" y="683"/>
                  </a:lnTo>
                  <a:lnTo>
                    <a:pt x="492" y="693"/>
                  </a:lnTo>
                  <a:lnTo>
                    <a:pt x="512" y="703"/>
                  </a:lnTo>
                  <a:lnTo>
                    <a:pt x="535" y="712"/>
                  </a:lnTo>
                  <a:lnTo>
                    <a:pt x="557" y="718"/>
                  </a:lnTo>
                  <a:lnTo>
                    <a:pt x="580" y="724"/>
                  </a:lnTo>
                  <a:lnTo>
                    <a:pt x="604" y="728"/>
                  </a:lnTo>
                  <a:lnTo>
                    <a:pt x="628" y="731"/>
                  </a:lnTo>
                  <a:lnTo>
                    <a:pt x="653" y="731"/>
                  </a:lnTo>
                  <a:lnTo>
                    <a:pt x="653" y="731"/>
                  </a:lnTo>
                  <a:lnTo>
                    <a:pt x="672" y="731"/>
                  </a:lnTo>
                  <a:lnTo>
                    <a:pt x="690" y="730"/>
                  </a:lnTo>
                  <a:lnTo>
                    <a:pt x="708" y="727"/>
                  </a:lnTo>
                  <a:lnTo>
                    <a:pt x="727" y="723"/>
                  </a:lnTo>
                  <a:lnTo>
                    <a:pt x="744" y="720"/>
                  </a:lnTo>
                  <a:lnTo>
                    <a:pt x="762" y="715"/>
                  </a:lnTo>
                  <a:lnTo>
                    <a:pt x="778" y="709"/>
                  </a:lnTo>
                  <a:lnTo>
                    <a:pt x="795" y="703"/>
                  </a:lnTo>
                  <a:lnTo>
                    <a:pt x="811" y="696"/>
                  </a:lnTo>
                  <a:lnTo>
                    <a:pt x="828" y="687"/>
                  </a:lnTo>
                  <a:lnTo>
                    <a:pt x="843" y="678"/>
                  </a:lnTo>
                  <a:lnTo>
                    <a:pt x="858" y="669"/>
                  </a:lnTo>
                  <a:lnTo>
                    <a:pt x="872" y="659"/>
                  </a:lnTo>
                  <a:lnTo>
                    <a:pt x="886" y="647"/>
                  </a:lnTo>
                  <a:lnTo>
                    <a:pt x="898" y="637"/>
                  </a:lnTo>
                  <a:lnTo>
                    <a:pt x="911" y="624"/>
                  </a:lnTo>
                  <a:lnTo>
                    <a:pt x="924" y="612"/>
                  </a:lnTo>
                  <a:lnTo>
                    <a:pt x="935" y="598"/>
                  </a:lnTo>
                  <a:lnTo>
                    <a:pt x="947" y="584"/>
                  </a:lnTo>
                  <a:lnTo>
                    <a:pt x="956" y="570"/>
                  </a:lnTo>
                  <a:lnTo>
                    <a:pt x="966" y="555"/>
                  </a:lnTo>
                  <a:lnTo>
                    <a:pt x="975" y="540"/>
                  </a:lnTo>
                  <a:lnTo>
                    <a:pt x="983" y="524"/>
                  </a:lnTo>
                  <a:lnTo>
                    <a:pt x="991" y="508"/>
                  </a:lnTo>
                  <a:lnTo>
                    <a:pt x="997" y="492"/>
                  </a:lnTo>
                  <a:lnTo>
                    <a:pt x="1002" y="475"/>
                  </a:lnTo>
                  <a:lnTo>
                    <a:pt x="1008" y="457"/>
                  </a:lnTo>
                  <a:lnTo>
                    <a:pt x="1011" y="439"/>
                  </a:lnTo>
                  <a:lnTo>
                    <a:pt x="1014" y="421"/>
                  </a:lnTo>
                  <a:lnTo>
                    <a:pt x="1018" y="403"/>
                  </a:lnTo>
                  <a:lnTo>
                    <a:pt x="1019" y="384"/>
                  </a:lnTo>
                  <a:lnTo>
                    <a:pt x="1019" y="366"/>
                  </a:lnTo>
                  <a:lnTo>
                    <a:pt x="1019" y="366"/>
                  </a:lnTo>
                  <a:lnTo>
                    <a:pt x="1019" y="347"/>
                  </a:lnTo>
                  <a:lnTo>
                    <a:pt x="1018" y="329"/>
                  </a:lnTo>
                  <a:lnTo>
                    <a:pt x="1014" y="310"/>
                  </a:lnTo>
                  <a:lnTo>
                    <a:pt x="1011" y="292"/>
                  </a:lnTo>
                  <a:lnTo>
                    <a:pt x="1008" y="274"/>
                  </a:lnTo>
                  <a:lnTo>
                    <a:pt x="1002" y="257"/>
                  </a:lnTo>
                  <a:lnTo>
                    <a:pt x="997" y="240"/>
                  </a:lnTo>
                  <a:lnTo>
                    <a:pt x="991" y="223"/>
                  </a:lnTo>
                  <a:lnTo>
                    <a:pt x="983" y="207"/>
                  </a:lnTo>
                  <a:lnTo>
                    <a:pt x="975" y="191"/>
                  </a:lnTo>
                  <a:lnTo>
                    <a:pt x="966" y="176"/>
                  </a:lnTo>
                  <a:lnTo>
                    <a:pt x="956" y="161"/>
                  </a:lnTo>
                  <a:lnTo>
                    <a:pt x="947" y="147"/>
                  </a:lnTo>
                  <a:lnTo>
                    <a:pt x="935" y="133"/>
                  </a:lnTo>
                  <a:lnTo>
                    <a:pt x="924" y="119"/>
                  </a:lnTo>
                  <a:lnTo>
                    <a:pt x="911" y="108"/>
                  </a:lnTo>
                  <a:lnTo>
                    <a:pt x="898" y="95"/>
                  </a:lnTo>
                  <a:lnTo>
                    <a:pt x="886" y="84"/>
                  </a:lnTo>
                  <a:lnTo>
                    <a:pt x="872" y="72"/>
                  </a:lnTo>
                  <a:lnTo>
                    <a:pt x="858" y="63"/>
                  </a:lnTo>
                  <a:lnTo>
                    <a:pt x="843" y="53"/>
                  </a:lnTo>
                  <a:lnTo>
                    <a:pt x="828" y="44"/>
                  </a:lnTo>
                  <a:lnTo>
                    <a:pt x="811" y="36"/>
                  </a:lnTo>
                  <a:lnTo>
                    <a:pt x="795" y="28"/>
                  </a:lnTo>
                  <a:lnTo>
                    <a:pt x="778" y="22"/>
                  </a:lnTo>
                  <a:lnTo>
                    <a:pt x="762" y="16"/>
                  </a:lnTo>
                  <a:lnTo>
                    <a:pt x="744" y="11"/>
                  </a:lnTo>
                  <a:lnTo>
                    <a:pt x="727" y="8"/>
                  </a:lnTo>
                  <a:lnTo>
                    <a:pt x="708" y="5"/>
                  </a:lnTo>
                  <a:lnTo>
                    <a:pt x="690" y="1"/>
                  </a:lnTo>
                  <a:lnTo>
                    <a:pt x="672" y="0"/>
                  </a:lnTo>
                  <a:lnTo>
                    <a:pt x="653" y="0"/>
                  </a:lnTo>
                  <a:lnTo>
                    <a:pt x="653" y="0"/>
                  </a:lnTo>
                  <a:close/>
                  <a:moveTo>
                    <a:pt x="118" y="944"/>
                  </a:moveTo>
                  <a:lnTo>
                    <a:pt x="118" y="944"/>
                  </a:lnTo>
                  <a:lnTo>
                    <a:pt x="112" y="950"/>
                  </a:lnTo>
                  <a:lnTo>
                    <a:pt x="105" y="952"/>
                  </a:lnTo>
                  <a:lnTo>
                    <a:pt x="100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92" y="954"/>
                  </a:lnTo>
                  <a:lnTo>
                    <a:pt x="86" y="952"/>
                  </a:lnTo>
                  <a:lnTo>
                    <a:pt x="80" y="950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8" y="938"/>
                  </a:lnTo>
                  <a:lnTo>
                    <a:pt x="66" y="933"/>
                  </a:lnTo>
                  <a:lnTo>
                    <a:pt x="65" y="926"/>
                  </a:lnTo>
                  <a:lnTo>
                    <a:pt x="64" y="922"/>
                  </a:lnTo>
                  <a:lnTo>
                    <a:pt x="64" y="922"/>
                  </a:lnTo>
                  <a:lnTo>
                    <a:pt x="65" y="918"/>
                  </a:lnTo>
                  <a:lnTo>
                    <a:pt x="66" y="912"/>
                  </a:lnTo>
                  <a:lnTo>
                    <a:pt x="68" y="906"/>
                  </a:lnTo>
                  <a:lnTo>
                    <a:pt x="73" y="899"/>
                  </a:lnTo>
                  <a:lnTo>
                    <a:pt x="373" y="600"/>
                  </a:lnTo>
                  <a:lnTo>
                    <a:pt x="373" y="600"/>
                  </a:lnTo>
                  <a:lnTo>
                    <a:pt x="383" y="613"/>
                  </a:lnTo>
                  <a:lnTo>
                    <a:pt x="394" y="624"/>
                  </a:lnTo>
                  <a:lnTo>
                    <a:pt x="406" y="635"/>
                  </a:lnTo>
                  <a:lnTo>
                    <a:pt x="418" y="645"/>
                  </a:lnTo>
                  <a:lnTo>
                    <a:pt x="118" y="944"/>
                  </a:lnTo>
                  <a:close/>
                  <a:moveTo>
                    <a:pt x="653" y="668"/>
                  </a:moveTo>
                  <a:lnTo>
                    <a:pt x="653" y="668"/>
                  </a:lnTo>
                  <a:lnTo>
                    <a:pt x="638" y="668"/>
                  </a:lnTo>
                  <a:lnTo>
                    <a:pt x="622" y="667"/>
                  </a:lnTo>
                  <a:lnTo>
                    <a:pt x="607" y="664"/>
                  </a:lnTo>
                  <a:lnTo>
                    <a:pt x="592" y="661"/>
                  </a:lnTo>
                  <a:lnTo>
                    <a:pt x="578" y="658"/>
                  </a:lnTo>
                  <a:lnTo>
                    <a:pt x="563" y="654"/>
                  </a:lnTo>
                  <a:lnTo>
                    <a:pt x="549" y="649"/>
                  </a:lnTo>
                  <a:lnTo>
                    <a:pt x="536" y="644"/>
                  </a:lnTo>
                  <a:lnTo>
                    <a:pt x="522" y="638"/>
                  </a:lnTo>
                  <a:lnTo>
                    <a:pt x="509" y="631"/>
                  </a:lnTo>
                  <a:lnTo>
                    <a:pt x="496" y="624"/>
                  </a:lnTo>
                  <a:lnTo>
                    <a:pt x="484" y="616"/>
                  </a:lnTo>
                  <a:lnTo>
                    <a:pt x="472" y="608"/>
                  </a:lnTo>
                  <a:lnTo>
                    <a:pt x="461" y="599"/>
                  </a:lnTo>
                  <a:lnTo>
                    <a:pt x="450" y="589"/>
                  </a:lnTo>
                  <a:lnTo>
                    <a:pt x="439" y="580"/>
                  </a:lnTo>
                  <a:lnTo>
                    <a:pt x="430" y="569"/>
                  </a:lnTo>
                  <a:lnTo>
                    <a:pt x="420" y="558"/>
                  </a:lnTo>
                  <a:lnTo>
                    <a:pt x="410" y="546"/>
                  </a:lnTo>
                  <a:lnTo>
                    <a:pt x="402" y="535"/>
                  </a:lnTo>
                  <a:lnTo>
                    <a:pt x="394" y="522"/>
                  </a:lnTo>
                  <a:lnTo>
                    <a:pt x="387" y="510"/>
                  </a:lnTo>
                  <a:lnTo>
                    <a:pt x="380" y="496"/>
                  </a:lnTo>
                  <a:lnTo>
                    <a:pt x="374" y="483"/>
                  </a:lnTo>
                  <a:lnTo>
                    <a:pt x="368" y="469"/>
                  </a:lnTo>
                  <a:lnTo>
                    <a:pt x="364" y="455"/>
                  </a:lnTo>
                  <a:lnTo>
                    <a:pt x="360" y="441"/>
                  </a:lnTo>
                  <a:lnTo>
                    <a:pt x="357" y="426"/>
                  </a:lnTo>
                  <a:lnTo>
                    <a:pt x="354" y="411"/>
                  </a:lnTo>
                  <a:lnTo>
                    <a:pt x="352" y="396"/>
                  </a:lnTo>
                  <a:lnTo>
                    <a:pt x="351" y="381"/>
                  </a:lnTo>
                  <a:lnTo>
                    <a:pt x="350" y="366"/>
                  </a:lnTo>
                  <a:lnTo>
                    <a:pt x="350" y="366"/>
                  </a:lnTo>
                  <a:lnTo>
                    <a:pt x="351" y="350"/>
                  </a:lnTo>
                  <a:lnTo>
                    <a:pt x="352" y="335"/>
                  </a:lnTo>
                  <a:lnTo>
                    <a:pt x="354" y="320"/>
                  </a:lnTo>
                  <a:lnTo>
                    <a:pt x="357" y="305"/>
                  </a:lnTo>
                  <a:lnTo>
                    <a:pt x="360" y="290"/>
                  </a:lnTo>
                  <a:lnTo>
                    <a:pt x="364" y="276"/>
                  </a:lnTo>
                  <a:lnTo>
                    <a:pt x="368" y="262"/>
                  </a:lnTo>
                  <a:lnTo>
                    <a:pt x="374" y="248"/>
                  </a:lnTo>
                  <a:lnTo>
                    <a:pt x="380" y="235"/>
                  </a:lnTo>
                  <a:lnTo>
                    <a:pt x="387" y="221"/>
                  </a:lnTo>
                  <a:lnTo>
                    <a:pt x="394" y="209"/>
                  </a:lnTo>
                  <a:lnTo>
                    <a:pt x="402" y="197"/>
                  </a:lnTo>
                  <a:lnTo>
                    <a:pt x="410" y="185"/>
                  </a:lnTo>
                  <a:lnTo>
                    <a:pt x="420" y="173"/>
                  </a:lnTo>
                  <a:lnTo>
                    <a:pt x="430" y="162"/>
                  </a:lnTo>
                  <a:lnTo>
                    <a:pt x="439" y="152"/>
                  </a:lnTo>
                  <a:lnTo>
                    <a:pt x="450" y="142"/>
                  </a:lnTo>
                  <a:lnTo>
                    <a:pt x="461" y="132"/>
                  </a:lnTo>
                  <a:lnTo>
                    <a:pt x="472" y="124"/>
                  </a:lnTo>
                  <a:lnTo>
                    <a:pt x="484" y="115"/>
                  </a:lnTo>
                  <a:lnTo>
                    <a:pt x="496" y="108"/>
                  </a:lnTo>
                  <a:lnTo>
                    <a:pt x="509" y="100"/>
                  </a:lnTo>
                  <a:lnTo>
                    <a:pt x="522" y="94"/>
                  </a:lnTo>
                  <a:lnTo>
                    <a:pt x="536" y="87"/>
                  </a:lnTo>
                  <a:lnTo>
                    <a:pt x="549" y="82"/>
                  </a:lnTo>
                  <a:lnTo>
                    <a:pt x="563" y="78"/>
                  </a:lnTo>
                  <a:lnTo>
                    <a:pt x="578" y="73"/>
                  </a:lnTo>
                  <a:lnTo>
                    <a:pt x="592" y="70"/>
                  </a:lnTo>
                  <a:lnTo>
                    <a:pt x="607" y="67"/>
                  </a:lnTo>
                  <a:lnTo>
                    <a:pt x="622" y="65"/>
                  </a:lnTo>
                  <a:lnTo>
                    <a:pt x="638" y="64"/>
                  </a:lnTo>
                  <a:lnTo>
                    <a:pt x="653" y="64"/>
                  </a:lnTo>
                  <a:lnTo>
                    <a:pt x="653" y="64"/>
                  </a:lnTo>
                  <a:lnTo>
                    <a:pt x="669" y="64"/>
                  </a:lnTo>
                  <a:lnTo>
                    <a:pt x="684" y="65"/>
                  </a:lnTo>
                  <a:lnTo>
                    <a:pt x="699" y="67"/>
                  </a:lnTo>
                  <a:lnTo>
                    <a:pt x="714" y="70"/>
                  </a:lnTo>
                  <a:lnTo>
                    <a:pt x="729" y="73"/>
                  </a:lnTo>
                  <a:lnTo>
                    <a:pt x="743" y="78"/>
                  </a:lnTo>
                  <a:lnTo>
                    <a:pt x="757" y="82"/>
                  </a:lnTo>
                  <a:lnTo>
                    <a:pt x="771" y="87"/>
                  </a:lnTo>
                  <a:lnTo>
                    <a:pt x="784" y="94"/>
                  </a:lnTo>
                  <a:lnTo>
                    <a:pt x="796" y="100"/>
                  </a:lnTo>
                  <a:lnTo>
                    <a:pt x="809" y="108"/>
                  </a:lnTo>
                  <a:lnTo>
                    <a:pt x="822" y="115"/>
                  </a:lnTo>
                  <a:lnTo>
                    <a:pt x="834" y="124"/>
                  </a:lnTo>
                  <a:lnTo>
                    <a:pt x="845" y="132"/>
                  </a:lnTo>
                  <a:lnTo>
                    <a:pt x="857" y="142"/>
                  </a:lnTo>
                  <a:lnTo>
                    <a:pt x="866" y="152"/>
                  </a:lnTo>
                  <a:lnTo>
                    <a:pt x="877" y="162"/>
                  </a:lnTo>
                  <a:lnTo>
                    <a:pt x="887" y="173"/>
                  </a:lnTo>
                  <a:lnTo>
                    <a:pt x="895" y="185"/>
                  </a:lnTo>
                  <a:lnTo>
                    <a:pt x="904" y="197"/>
                  </a:lnTo>
                  <a:lnTo>
                    <a:pt x="911" y="209"/>
                  </a:lnTo>
                  <a:lnTo>
                    <a:pt x="919" y="221"/>
                  </a:lnTo>
                  <a:lnTo>
                    <a:pt x="925" y="235"/>
                  </a:lnTo>
                  <a:lnTo>
                    <a:pt x="932" y="248"/>
                  </a:lnTo>
                  <a:lnTo>
                    <a:pt x="937" y="262"/>
                  </a:lnTo>
                  <a:lnTo>
                    <a:pt x="941" y="276"/>
                  </a:lnTo>
                  <a:lnTo>
                    <a:pt x="946" y="290"/>
                  </a:lnTo>
                  <a:lnTo>
                    <a:pt x="949" y="305"/>
                  </a:lnTo>
                  <a:lnTo>
                    <a:pt x="952" y="320"/>
                  </a:lnTo>
                  <a:lnTo>
                    <a:pt x="954" y="335"/>
                  </a:lnTo>
                  <a:lnTo>
                    <a:pt x="955" y="350"/>
                  </a:lnTo>
                  <a:lnTo>
                    <a:pt x="955" y="366"/>
                  </a:lnTo>
                  <a:lnTo>
                    <a:pt x="955" y="366"/>
                  </a:lnTo>
                  <a:lnTo>
                    <a:pt x="955" y="381"/>
                  </a:lnTo>
                  <a:lnTo>
                    <a:pt x="954" y="396"/>
                  </a:lnTo>
                  <a:lnTo>
                    <a:pt x="952" y="411"/>
                  </a:lnTo>
                  <a:lnTo>
                    <a:pt x="949" y="426"/>
                  </a:lnTo>
                  <a:lnTo>
                    <a:pt x="946" y="441"/>
                  </a:lnTo>
                  <a:lnTo>
                    <a:pt x="941" y="455"/>
                  </a:lnTo>
                  <a:lnTo>
                    <a:pt x="937" y="469"/>
                  </a:lnTo>
                  <a:lnTo>
                    <a:pt x="932" y="483"/>
                  </a:lnTo>
                  <a:lnTo>
                    <a:pt x="925" y="496"/>
                  </a:lnTo>
                  <a:lnTo>
                    <a:pt x="919" y="510"/>
                  </a:lnTo>
                  <a:lnTo>
                    <a:pt x="911" y="522"/>
                  </a:lnTo>
                  <a:lnTo>
                    <a:pt x="904" y="535"/>
                  </a:lnTo>
                  <a:lnTo>
                    <a:pt x="895" y="546"/>
                  </a:lnTo>
                  <a:lnTo>
                    <a:pt x="887" y="558"/>
                  </a:lnTo>
                  <a:lnTo>
                    <a:pt x="877" y="569"/>
                  </a:lnTo>
                  <a:lnTo>
                    <a:pt x="866" y="580"/>
                  </a:lnTo>
                  <a:lnTo>
                    <a:pt x="857" y="589"/>
                  </a:lnTo>
                  <a:lnTo>
                    <a:pt x="845" y="599"/>
                  </a:lnTo>
                  <a:lnTo>
                    <a:pt x="834" y="608"/>
                  </a:lnTo>
                  <a:lnTo>
                    <a:pt x="822" y="616"/>
                  </a:lnTo>
                  <a:lnTo>
                    <a:pt x="809" y="624"/>
                  </a:lnTo>
                  <a:lnTo>
                    <a:pt x="796" y="631"/>
                  </a:lnTo>
                  <a:lnTo>
                    <a:pt x="784" y="638"/>
                  </a:lnTo>
                  <a:lnTo>
                    <a:pt x="771" y="644"/>
                  </a:lnTo>
                  <a:lnTo>
                    <a:pt x="757" y="649"/>
                  </a:lnTo>
                  <a:lnTo>
                    <a:pt x="743" y="654"/>
                  </a:lnTo>
                  <a:lnTo>
                    <a:pt x="729" y="658"/>
                  </a:lnTo>
                  <a:lnTo>
                    <a:pt x="714" y="661"/>
                  </a:lnTo>
                  <a:lnTo>
                    <a:pt x="699" y="664"/>
                  </a:lnTo>
                  <a:lnTo>
                    <a:pt x="684" y="667"/>
                  </a:lnTo>
                  <a:lnTo>
                    <a:pt x="669" y="668"/>
                  </a:lnTo>
                  <a:lnTo>
                    <a:pt x="653" y="668"/>
                  </a:lnTo>
                  <a:lnTo>
                    <a:pt x="653" y="668"/>
                  </a:lnTo>
                  <a:close/>
                  <a:moveTo>
                    <a:pt x="820" y="193"/>
                  </a:moveTo>
                  <a:lnTo>
                    <a:pt x="820" y="193"/>
                  </a:lnTo>
                  <a:lnTo>
                    <a:pt x="816" y="190"/>
                  </a:lnTo>
                  <a:lnTo>
                    <a:pt x="810" y="187"/>
                  </a:lnTo>
                  <a:lnTo>
                    <a:pt x="804" y="185"/>
                  </a:lnTo>
                  <a:lnTo>
                    <a:pt x="798" y="185"/>
                  </a:lnTo>
                  <a:lnTo>
                    <a:pt x="792" y="185"/>
                  </a:lnTo>
                  <a:lnTo>
                    <a:pt x="786" y="187"/>
                  </a:lnTo>
                  <a:lnTo>
                    <a:pt x="780" y="190"/>
                  </a:lnTo>
                  <a:lnTo>
                    <a:pt x="775" y="193"/>
                  </a:lnTo>
                  <a:lnTo>
                    <a:pt x="775" y="193"/>
                  </a:lnTo>
                  <a:lnTo>
                    <a:pt x="772" y="199"/>
                  </a:lnTo>
                  <a:lnTo>
                    <a:pt x="769" y="204"/>
                  </a:lnTo>
                  <a:lnTo>
                    <a:pt x="766" y="211"/>
                  </a:lnTo>
                  <a:lnTo>
                    <a:pt x="766" y="216"/>
                  </a:lnTo>
                  <a:lnTo>
                    <a:pt x="766" y="222"/>
                  </a:lnTo>
                  <a:lnTo>
                    <a:pt x="769" y="229"/>
                  </a:lnTo>
                  <a:lnTo>
                    <a:pt x="772" y="234"/>
                  </a:lnTo>
                  <a:lnTo>
                    <a:pt x="775" y="238"/>
                  </a:lnTo>
                  <a:lnTo>
                    <a:pt x="775" y="238"/>
                  </a:lnTo>
                  <a:lnTo>
                    <a:pt x="788" y="252"/>
                  </a:lnTo>
                  <a:lnTo>
                    <a:pt x="799" y="267"/>
                  </a:lnTo>
                  <a:lnTo>
                    <a:pt x="807" y="282"/>
                  </a:lnTo>
                  <a:lnTo>
                    <a:pt x="815" y="299"/>
                  </a:lnTo>
                  <a:lnTo>
                    <a:pt x="820" y="315"/>
                  </a:lnTo>
                  <a:lnTo>
                    <a:pt x="824" y="332"/>
                  </a:lnTo>
                  <a:lnTo>
                    <a:pt x="828" y="348"/>
                  </a:lnTo>
                  <a:lnTo>
                    <a:pt x="828" y="366"/>
                  </a:lnTo>
                  <a:lnTo>
                    <a:pt x="828" y="383"/>
                  </a:lnTo>
                  <a:lnTo>
                    <a:pt x="824" y="399"/>
                  </a:lnTo>
                  <a:lnTo>
                    <a:pt x="820" y="417"/>
                  </a:lnTo>
                  <a:lnTo>
                    <a:pt x="815" y="433"/>
                  </a:lnTo>
                  <a:lnTo>
                    <a:pt x="807" y="449"/>
                  </a:lnTo>
                  <a:lnTo>
                    <a:pt x="799" y="464"/>
                  </a:lnTo>
                  <a:lnTo>
                    <a:pt x="788" y="479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2" y="497"/>
                  </a:lnTo>
                  <a:lnTo>
                    <a:pt x="769" y="502"/>
                  </a:lnTo>
                  <a:lnTo>
                    <a:pt x="766" y="509"/>
                  </a:lnTo>
                  <a:lnTo>
                    <a:pt x="766" y="515"/>
                  </a:lnTo>
                  <a:lnTo>
                    <a:pt x="766" y="521"/>
                  </a:lnTo>
                  <a:lnTo>
                    <a:pt x="769" y="527"/>
                  </a:lnTo>
                  <a:lnTo>
                    <a:pt x="772" y="532"/>
                  </a:lnTo>
                  <a:lnTo>
                    <a:pt x="775" y="538"/>
                  </a:lnTo>
                  <a:lnTo>
                    <a:pt x="775" y="538"/>
                  </a:lnTo>
                  <a:lnTo>
                    <a:pt x="780" y="541"/>
                  </a:lnTo>
                  <a:lnTo>
                    <a:pt x="786" y="544"/>
                  </a:lnTo>
                  <a:lnTo>
                    <a:pt x="792" y="546"/>
                  </a:lnTo>
                  <a:lnTo>
                    <a:pt x="798" y="546"/>
                  </a:lnTo>
                  <a:lnTo>
                    <a:pt x="798" y="546"/>
                  </a:lnTo>
                  <a:lnTo>
                    <a:pt x="804" y="546"/>
                  </a:lnTo>
                  <a:lnTo>
                    <a:pt x="810" y="544"/>
                  </a:lnTo>
                  <a:lnTo>
                    <a:pt x="816" y="541"/>
                  </a:lnTo>
                  <a:lnTo>
                    <a:pt x="820" y="538"/>
                  </a:lnTo>
                  <a:lnTo>
                    <a:pt x="820" y="538"/>
                  </a:lnTo>
                  <a:lnTo>
                    <a:pt x="837" y="518"/>
                  </a:lnTo>
                  <a:lnTo>
                    <a:pt x="851" y="499"/>
                  </a:lnTo>
                  <a:lnTo>
                    <a:pt x="864" y="479"/>
                  </a:lnTo>
                  <a:lnTo>
                    <a:pt x="874" y="457"/>
                  </a:lnTo>
                  <a:lnTo>
                    <a:pt x="881" y="435"/>
                  </a:lnTo>
                  <a:lnTo>
                    <a:pt x="887" y="412"/>
                  </a:lnTo>
                  <a:lnTo>
                    <a:pt x="891" y="389"/>
                  </a:lnTo>
                  <a:lnTo>
                    <a:pt x="892" y="366"/>
                  </a:lnTo>
                  <a:lnTo>
                    <a:pt x="891" y="343"/>
                  </a:lnTo>
                  <a:lnTo>
                    <a:pt x="887" y="319"/>
                  </a:lnTo>
                  <a:lnTo>
                    <a:pt x="881" y="296"/>
                  </a:lnTo>
                  <a:lnTo>
                    <a:pt x="874" y="274"/>
                  </a:lnTo>
                  <a:lnTo>
                    <a:pt x="864" y="252"/>
                  </a:lnTo>
                  <a:lnTo>
                    <a:pt x="851" y="232"/>
                  </a:lnTo>
                  <a:lnTo>
                    <a:pt x="837" y="213"/>
                  </a:lnTo>
                  <a:lnTo>
                    <a:pt x="820" y="193"/>
                  </a:lnTo>
                  <a:lnTo>
                    <a:pt x="820" y="1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A7BB2EE-2D2B-4141-8083-8AA579651187}"/>
              </a:ext>
            </a:extLst>
          </p:cNvPr>
          <p:cNvGrpSpPr/>
          <p:nvPr/>
        </p:nvGrpSpPr>
        <p:grpSpPr>
          <a:xfrm>
            <a:off x="3937953" y="5079123"/>
            <a:ext cx="1148766" cy="1148766"/>
            <a:chOff x="5521617" y="4404360"/>
            <a:chExt cx="1148766" cy="114876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5EC05D8-2C7E-754B-AD5D-5E0CD812CC8C}"/>
                </a:ext>
              </a:extLst>
            </p:cNvPr>
            <p:cNvGrpSpPr/>
            <p:nvPr/>
          </p:nvGrpSpPr>
          <p:grpSpPr>
            <a:xfrm>
              <a:off x="5521617" y="4404360"/>
              <a:ext cx="1148766" cy="1148766"/>
              <a:chOff x="4489450" y="2618448"/>
              <a:chExt cx="2209800" cy="2209800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3AD81A8-5DEF-B948-B57D-7360154C438C}"/>
                  </a:ext>
                </a:extLst>
              </p:cNvPr>
              <p:cNvSpPr/>
              <p:nvPr/>
            </p:nvSpPr>
            <p:spPr>
              <a:xfrm>
                <a:off x="4489450" y="2618448"/>
                <a:ext cx="2209800" cy="22098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 cap="rnd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6C170C28-C25D-0C46-92ED-844B446142E8}"/>
                  </a:ext>
                </a:extLst>
              </p:cNvPr>
              <p:cNvSpPr/>
              <p:nvPr/>
            </p:nvSpPr>
            <p:spPr>
              <a:xfrm>
                <a:off x="4740142" y="2869140"/>
                <a:ext cx="1708416" cy="170841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Freeform 115">
              <a:extLst>
                <a:ext uri="{FF2B5EF4-FFF2-40B4-BE49-F238E27FC236}">
                  <a16:creationId xmlns:a16="http://schemas.microsoft.com/office/drawing/2014/main" id="{787EE5F2-8533-D342-982E-738E9788F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4075" y="4817609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5D9E8AC6-21C3-ED44-8D28-214B42B376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612" l="0" r="100000">
                        <a14:foregroundMark x1="45683" y1="69211" x2="46625" y2="90556"/>
                        <a14:foregroundMark x1="46625" y1="90556" x2="48509" y2="69987"/>
                        <a14:foregroundMark x1="44741" y1="92626" x2="44741" y2="92626"/>
                        <a14:foregroundMark x1="42857" y1="97283" x2="42857" y2="97283"/>
                        <a14:foregroundMark x1="40973" y1="99612" x2="46625" y2="91074"/>
                        <a14:foregroundMark x1="46625" y1="90298" x2="45683" y2="97283"/>
                        <a14:foregroundMark x1="47567" y1="91850" x2="47567" y2="91850"/>
                        <a14:backgroundMark x1="47567" y1="75420" x2="45683" y2="93273"/>
                        <a14:backgroundMark x1="45212" y1="97542" x2="44113" y2="99871"/>
                        <a14:backgroundMark x1="99843" y1="40750" x2="66405" y2="70634"/>
                        <a14:backgroundMark x1="69545" y1="2846" x2="99843" y2="36352"/>
                        <a14:backgroundMark x1="56358" y1="0" x2="69388" y2="2717"/>
                        <a14:backgroundMark x1="39246" y1="0" x2="4239" y2="20828"/>
                        <a14:backgroundMark x1="4082" y1="20957" x2="0" y2="33765"/>
                        <a14:backgroundMark x1="0" y1="49418" x2="157" y2="50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120" y="5031528"/>
            <a:ext cx="1971870" cy="2392722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21940749-CAAD-F74D-A063-DB405492CCCF}"/>
              </a:ext>
            </a:extLst>
          </p:cNvPr>
          <p:cNvSpPr/>
          <p:nvPr/>
        </p:nvSpPr>
        <p:spPr>
          <a:xfrm>
            <a:off x="5217041" y="1971260"/>
            <a:ext cx="52248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MongoDB database perform basis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03EA5D1-7C58-904E-BB97-353D18DC73A3}"/>
              </a:ext>
            </a:extLst>
          </p:cNvPr>
          <p:cNvSpPr/>
          <p:nvPr/>
        </p:nvSpPr>
        <p:spPr>
          <a:xfrm>
            <a:off x="5217039" y="3429000"/>
            <a:ext cx="52248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mining on online database (IMDB)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143BEBD-9FD5-5544-ABEB-CC7F4CEE0221}"/>
              </a:ext>
            </a:extLst>
          </p:cNvPr>
          <p:cNvSpPr/>
          <p:nvPr/>
        </p:nvSpPr>
        <p:spPr>
          <a:xfrm>
            <a:off x="5217040" y="4833009"/>
            <a:ext cx="52248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 algorithm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887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室内, 地板, 墙壁, 天花板&#10;&#10;&#10;&#10;自动生成的说明">
            <a:extLst>
              <a:ext uri="{FF2B5EF4-FFF2-40B4-BE49-F238E27FC236}">
                <a16:creationId xmlns:a16="http://schemas.microsoft.com/office/drawing/2014/main" id="{F0F5B160-0A79-D448-8A9F-8A835095DA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15"/>
            <a:ext cx="12143415" cy="6858001"/>
          </a:xfrm>
          <a:prstGeom prst="rect">
            <a:avLst/>
          </a:prstGeom>
        </p:spPr>
      </p:pic>
      <p:pic>
        <p:nvPicPr>
          <p:cNvPr id="25" name="图片 24" descr="图片包含 王后&#10;&#10;&#10;&#10;自动生成的说明">
            <a:extLst>
              <a:ext uri="{FF2B5EF4-FFF2-40B4-BE49-F238E27FC236}">
                <a16:creationId xmlns:a16="http://schemas.microsoft.com/office/drawing/2014/main" id="{FDD942FF-8514-A34D-81BF-1B121862A4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F40E32-37D2-9D46-9DFE-8CD82A8CD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691509"/>
            <a:ext cx="650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7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AF7EBE-887B-6742-839E-E7B25FCF647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 descr="图片包含 植物, 鲜花, 树, 小&#10;&#10;&#10;&#10;自动生成的说明">
              <a:extLst>
                <a:ext uri="{FF2B5EF4-FFF2-40B4-BE49-F238E27FC236}">
                  <a16:creationId xmlns:a16="http://schemas.microsoft.com/office/drawing/2014/main" id="{7935A1B5-536B-6045-824F-3F34ABE97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CD92137-2FB5-5042-91C7-EAC53054991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2D1E5BE9-2DA0-B542-A029-31329F99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CONCLUSION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片包含 王后&#10;&#10;&#10;&#10;自动生成的说明">
            <a:extLst>
              <a:ext uri="{FF2B5EF4-FFF2-40B4-BE49-F238E27FC236}">
                <a16:creationId xmlns:a16="http://schemas.microsoft.com/office/drawing/2014/main" id="{B310A36E-5C96-B547-87FE-23ACDD176E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C7E0E49-795A-8E4A-A36B-163AA75B759E}"/>
              </a:ext>
            </a:extLst>
          </p:cNvPr>
          <p:cNvGrpSpPr/>
          <p:nvPr/>
        </p:nvGrpSpPr>
        <p:grpSpPr>
          <a:xfrm>
            <a:off x="3517547" y="2274395"/>
            <a:ext cx="5156906" cy="2734450"/>
            <a:chOff x="3517547" y="2274395"/>
            <a:chExt cx="5156906" cy="273445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5F10B9A-2F4E-4943-A558-60B549106D20}"/>
                </a:ext>
              </a:extLst>
            </p:cNvPr>
            <p:cNvSpPr/>
            <p:nvPr/>
          </p:nvSpPr>
          <p:spPr>
            <a:xfrm>
              <a:off x="3517547" y="2274395"/>
              <a:ext cx="51569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COLLECTING THE DATA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BD688A-E859-C644-AA3B-6E9CA67AE022}"/>
                </a:ext>
              </a:extLst>
            </p:cNvPr>
            <p:cNvSpPr/>
            <p:nvPr/>
          </p:nvSpPr>
          <p:spPr>
            <a:xfrm>
              <a:off x="3517548" y="2743316"/>
              <a:ext cx="51569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PROCESSING DATABASE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0076CC-93AF-4B45-BACA-B134486586EA}"/>
                </a:ext>
              </a:extLst>
            </p:cNvPr>
            <p:cNvSpPr/>
            <p:nvPr/>
          </p:nvSpPr>
          <p:spPr>
            <a:xfrm>
              <a:off x="3517548" y="3204981"/>
              <a:ext cx="5156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RECOMMENDER SYSTEM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E5D791B-C856-AB4F-B48C-DBB3FF691A52}"/>
                </a:ext>
              </a:extLst>
            </p:cNvPr>
            <p:cNvSpPr/>
            <p:nvPr/>
          </p:nvSpPr>
          <p:spPr>
            <a:xfrm>
              <a:off x="3517547" y="3632000"/>
              <a:ext cx="5156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DATA CLEAN &amp; PLSI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59EB261-8574-1245-8A03-E2AAE9936523}"/>
                </a:ext>
              </a:extLst>
            </p:cNvPr>
            <p:cNvSpPr/>
            <p:nvPr/>
          </p:nvSpPr>
          <p:spPr>
            <a:xfrm>
              <a:off x="3517547" y="4100904"/>
              <a:ext cx="5156904" cy="907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Content Based Algorithm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Collaborative Filtering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34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7AF7EBE-887B-6742-839E-E7B25FCF647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 descr="图片包含 植物, 鲜花, 树, 小&#10;&#10;&#10;&#10;自动生成的说明">
              <a:extLst>
                <a:ext uri="{FF2B5EF4-FFF2-40B4-BE49-F238E27FC236}">
                  <a16:creationId xmlns:a16="http://schemas.microsoft.com/office/drawing/2014/main" id="{7935A1B5-536B-6045-824F-3F34ABE97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CD92137-2FB5-5042-91C7-EAC53054991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2D1E5BE9-2DA0-B542-A029-31329F99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CONCLUSION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片包含 王后&#10;&#10;&#10;&#10;自动生成的说明">
            <a:extLst>
              <a:ext uri="{FF2B5EF4-FFF2-40B4-BE49-F238E27FC236}">
                <a16:creationId xmlns:a16="http://schemas.microsoft.com/office/drawing/2014/main" id="{B310A36E-5C96-B547-87FE-23ACDD176E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CE3D19-A3BB-9D41-BB8F-73B0DC826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" y="-7937"/>
            <a:ext cx="1029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2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海滩, 地面, 户外, 天空&#10;&#10;&#10;&#10;自动生成的说明">
            <a:extLst>
              <a:ext uri="{FF2B5EF4-FFF2-40B4-BE49-F238E27FC236}">
                <a16:creationId xmlns:a16="http://schemas.microsoft.com/office/drawing/2014/main" id="{0F856E98-C137-AC4C-8285-BC256E34C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图片 5" descr="图片包含 王后&#10;&#10;&#10;&#10;自动生成的说明">
            <a:extLst>
              <a:ext uri="{FF2B5EF4-FFF2-40B4-BE49-F238E27FC236}">
                <a16:creationId xmlns:a16="http://schemas.microsoft.com/office/drawing/2014/main" id="{ED49B9C7-2D11-354F-A457-8E0D820C66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3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片包含 室内, 地板, 墙壁, 天花板&#10;&#10;&#10;&#10;自动生成的说明">
            <a:extLst>
              <a:ext uri="{FF2B5EF4-FFF2-40B4-BE49-F238E27FC236}">
                <a16:creationId xmlns:a16="http://schemas.microsoft.com/office/drawing/2014/main" id="{34C54620-3794-5C47-BE83-0E763D76F3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1" y="7309"/>
            <a:ext cx="12143415" cy="6858001"/>
          </a:xfrm>
          <a:prstGeom prst="rect">
            <a:avLst/>
          </a:prstGeom>
        </p:spPr>
      </p:pic>
      <p:sp>
        <p:nvSpPr>
          <p:cNvPr id="4" name="Freeform 10">
            <a:extLst>
              <a:ext uri="{FF2B5EF4-FFF2-40B4-BE49-F238E27FC236}">
                <a16:creationId xmlns:a16="http://schemas.microsoft.com/office/drawing/2014/main" id="{D9DFB408-41CD-3E45-BA7C-907DE4D52727}"/>
              </a:ext>
            </a:extLst>
          </p:cNvPr>
          <p:cNvSpPr>
            <a:spLocks/>
          </p:cNvSpPr>
          <p:nvPr/>
        </p:nvSpPr>
        <p:spPr bwMode="auto">
          <a:xfrm>
            <a:off x="4944206" y="524831"/>
            <a:ext cx="2302069" cy="1990379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5F1C68F-5ED1-EA44-A49E-80FDFC00856E}"/>
              </a:ext>
            </a:extLst>
          </p:cNvPr>
          <p:cNvSpPr>
            <a:spLocks/>
          </p:cNvSpPr>
          <p:nvPr/>
        </p:nvSpPr>
        <p:spPr bwMode="auto">
          <a:xfrm rot="10800000">
            <a:off x="6238635" y="2515209"/>
            <a:ext cx="727442" cy="628951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3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48782671-F6F3-6C4B-B3C4-79309ECA1D98}"/>
              </a:ext>
            </a:extLst>
          </p:cNvPr>
          <p:cNvSpPr>
            <a:spLocks/>
          </p:cNvSpPr>
          <p:nvPr/>
        </p:nvSpPr>
        <p:spPr bwMode="auto">
          <a:xfrm>
            <a:off x="6183363" y="2271002"/>
            <a:ext cx="1843037" cy="1593496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A19E8F94-9714-0440-AE81-A2F8CFDCB196}"/>
              </a:ext>
            </a:extLst>
          </p:cNvPr>
          <p:cNvSpPr>
            <a:spLocks/>
          </p:cNvSpPr>
          <p:nvPr/>
        </p:nvSpPr>
        <p:spPr bwMode="auto">
          <a:xfrm>
            <a:off x="5173724" y="2271002"/>
            <a:ext cx="1843037" cy="1593496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1490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5874841D-646B-BE41-8BC9-443383B7C8AB}"/>
              </a:ext>
            </a:extLst>
          </p:cNvPr>
          <p:cNvSpPr>
            <a:spLocks/>
          </p:cNvSpPr>
          <p:nvPr/>
        </p:nvSpPr>
        <p:spPr bwMode="auto">
          <a:xfrm rot="10800000">
            <a:off x="4946661" y="2515209"/>
            <a:ext cx="1012095" cy="875061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E898D10-8CF8-1D40-9576-BBDB8C5562A4}"/>
              </a:ext>
            </a:extLst>
          </p:cNvPr>
          <p:cNvSpPr>
            <a:spLocks/>
          </p:cNvSpPr>
          <p:nvPr/>
        </p:nvSpPr>
        <p:spPr bwMode="auto">
          <a:xfrm>
            <a:off x="4165600" y="2515209"/>
            <a:ext cx="1560587" cy="1349290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F046310-99B2-0A41-9B9D-5DDA9E0EC33D}"/>
              </a:ext>
            </a:extLst>
          </p:cNvPr>
          <p:cNvSpPr>
            <a:spLocks/>
          </p:cNvSpPr>
          <p:nvPr/>
        </p:nvSpPr>
        <p:spPr bwMode="auto">
          <a:xfrm rot="10800000">
            <a:off x="4669410" y="2989438"/>
            <a:ext cx="1012095" cy="875061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E495A0D-A933-3947-A5C5-5342430AD4F6}"/>
              </a:ext>
            </a:extLst>
          </p:cNvPr>
          <p:cNvSpPr>
            <a:spLocks/>
          </p:cNvSpPr>
          <p:nvPr/>
        </p:nvSpPr>
        <p:spPr bwMode="auto">
          <a:xfrm rot="10800000">
            <a:off x="5590288" y="1416726"/>
            <a:ext cx="1012095" cy="875061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3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BDA6815B-2F1C-CE48-92ED-F06C1FDC2805}"/>
              </a:ext>
            </a:extLst>
          </p:cNvPr>
          <p:cNvSpPr>
            <a:spLocks/>
          </p:cNvSpPr>
          <p:nvPr/>
        </p:nvSpPr>
        <p:spPr bwMode="auto">
          <a:xfrm rot="10800000">
            <a:off x="5228365" y="2034509"/>
            <a:ext cx="1012095" cy="875061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02C8FDE7-D5A5-CF4C-91A7-D97E3CA55A04}"/>
              </a:ext>
            </a:extLst>
          </p:cNvPr>
          <p:cNvSpPr>
            <a:spLocks/>
          </p:cNvSpPr>
          <p:nvPr/>
        </p:nvSpPr>
        <p:spPr bwMode="auto">
          <a:xfrm rot="10800000">
            <a:off x="5820637" y="2776916"/>
            <a:ext cx="600784" cy="519439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ED8DE68-E2A8-CA4D-9CBE-181D49C2CFE4}"/>
              </a:ext>
            </a:extLst>
          </p:cNvPr>
          <p:cNvSpPr>
            <a:spLocks/>
          </p:cNvSpPr>
          <p:nvPr/>
        </p:nvSpPr>
        <p:spPr bwMode="auto">
          <a:xfrm rot="10800000">
            <a:off x="6350432" y="2115997"/>
            <a:ext cx="600784" cy="519439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DF3E020F-5750-5247-947B-C6366B26EF96}"/>
              </a:ext>
            </a:extLst>
          </p:cNvPr>
          <p:cNvSpPr>
            <a:spLocks/>
          </p:cNvSpPr>
          <p:nvPr/>
        </p:nvSpPr>
        <p:spPr bwMode="auto">
          <a:xfrm rot="10800000">
            <a:off x="6984888" y="3112987"/>
            <a:ext cx="600784" cy="519439"/>
          </a:xfrm>
          <a:custGeom>
            <a:avLst/>
            <a:gdLst>
              <a:gd name="T0" fmla="*/ 0 w 517"/>
              <a:gd name="T1" fmla="*/ 447 h 447"/>
              <a:gd name="T2" fmla="*/ 259 w 517"/>
              <a:gd name="T3" fmla="*/ 0 h 447"/>
              <a:gd name="T4" fmla="*/ 517 w 517"/>
              <a:gd name="T5" fmla="*/ 447 h 447"/>
              <a:gd name="T6" fmla="*/ 0 w 517"/>
              <a:gd name="T7" fmla="*/ 44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447">
                <a:moveTo>
                  <a:pt x="0" y="447"/>
                </a:moveTo>
                <a:lnTo>
                  <a:pt x="259" y="0"/>
                </a:lnTo>
                <a:lnTo>
                  <a:pt x="517" y="447"/>
                </a:lnTo>
                <a:lnTo>
                  <a:pt x="0" y="447"/>
                </a:lnTo>
                <a:close/>
              </a:path>
            </a:pathLst>
          </a:custGeom>
          <a:solidFill>
            <a:srgbClr val="FFFFFF">
              <a:alpha val="1490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89DA6C-47BF-2D4D-8D2E-C33CF62FD6D4}"/>
              </a:ext>
            </a:extLst>
          </p:cNvPr>
          <p:cNvSpPr/>
          <p:nvPr/>
        </p:nvSpPr>
        <p:spPr>
          <a:xfrm>
            <a:off x="4194682" y="4036518"/>
            <a:ext cx="38026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INRODUCTION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8A78064-58B5-9749-9C8E-24DC6602F76C}"/>
              </a:ext>
            </a:extLst>
          </p:cNvPr>
          <p:cNvGrpSpPr/>
          <p:nvPr/>
        </p:nvGrpSpPr>
        <p:grpSpPr>
          <a:xfrm>
            <a:off x="4847771" y="1306739"/>
            <a:ext cx="2496458" cy="2158450"/>
            <a:chOff x="4847771" y="1306739"/>
            <a:chExt cx="2496458" cy="2158450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2A43137-58FC-9B4C-BE4A-15678803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7771" y="1306739"/>
              <a:ext cx="2496458" cy="2158450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7EBA729-439A-D044-A68A-0794221D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227" y="1783222"/>
              <a:ext cx="1693546" cy="1464249"/>
            </a:xfrm>
            <a:custGeom>
              <a:avLst/>
              <a:gdLst>
                <a:gd name="T0" fmla="*/ 0 w 517"/>
                <a:gd name="T1" fmla="*/ 447 h 447"/>
                <a:gd name="T2" fmla="*/ 259 w 517"/>
                <a:gd name="T3" fmla="*/ 0 h 447"/>
                <a:gd name="T4" fmla="*/ 517 w 517"/>
                <a:gd name="T5" fmla="*/ 447 h 447"/>
                <a:gd name="T6" fmla="*/ 0 w 517"/>
                <a:gd name="T7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447">
                  <a:moveTo>
                    <a:pt x="0" y="447"/>
                  </a:moveTo>
                  <a:lnTo>
                    <a:pt x="259" y="0"/>
                  </a:lnTo>
                  <a:lnTo>
                    <a:pt x="517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57150">
              <a:solidFill>
                <a:schemeClr val="bg1">
                  <a:lumMod val="50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Freeform 17">
            <a:extLst>
              <a:ext uri="{FF2B5EF4-FFF2-40B4-BE49-F238E27FC236}">
                <a16:creationId xmlns:a16="http://schemas.microsoft.com/office/drawing/2014/main" id="{27DE0C53-DD3B-9E4E-A1B1-632E94368D10}"/>
              </a:ext>
            </a:extLst>
          </p:cNvPr>
          <p:cNvSpPr>
            <a:spLocks noEditPoints="1"/>
          </p:cNvSpPr>
          <p:nvPr/>
        </p:nvSpPr>
        <p:spPr bwMode="auto">
          <a:xfrm>
            <a:off x="5818670" y="2456772"/>
            <a:ext cx="554662" cy="554660"/>
          </a:xfrm>
          <a:custGeom>
            <a:avLst/>
            <a:gdLst>
              <a:gd name="T0" fmla="*/ 553 w 1018"/>
              <a:gd name="T1" fmla="*/ 10 h 1017"/>
              <a:gd name="T2" fmla="*/ 500 w 1018"/>
              <a:gd name="T3" fmla="*/ 0 h 1017"/>
              <a:gd name="T4" fmla="*/ 448 w 1018"/>
              <a:gd name="T5" fmla="*/ 20 h 1017"/>
              <a:gd name="T6" fmla="*/ 11 w 1018"/>
              <a:gd name="T7" fmla="*/ 463 h 1017"/>
              <a:gd name="T8" fmla="*/ 1 w 1018"/>
              <a:gd name="T9" fmla="*/ 517 h 1017"/>
              <a:gd name="T10" fmla="*/ 21 w 1018"/>
              <a:gd name="T11" fmla="*/ 568 h 1017"/>
              <a:gd name="T12" fmla="*/ 59 w 1018"/>
              <a:gd name="T13" fmla="*/ 596 h 1017"/>
              <a:gd name="T14" fmla="*/ 104 w 1018"/>
              <a:gd name="T15" fmla="*/ 603 h 1017"/>
              <a:gd name="T16" fmla="*/ 128 w 1018"/>
              <a:gd name="T17" fmla="*/ 966 h 1017"/>
              <a:gd name="T18" fmla="*/ 178 w 1018"/>
              <a:gd name="T19" fmla="*/ 1016 h 1017"/>
              <a:gd name="T20" fmla="*/ 331 w 1018"/>
              <a:gd name="T21" fmla="*/ 1016 h 1017"/>
              <a:gd name="T22" fmla="*/ 380 w 1018"/>
              <a:gd name="T23" fmla="*/ 966 h 1017"/>
              <a:gd name="T24" fmla="*/ 636 w 1018"/>
              <a:gd name="T25" fmla="*/ 953 h 1017"/>
              <a:gd name="T26" fmla="*/ 664 w 1018"/>
              <a:gd name="T27" fmla="*/ 1006 h 1017"/>
              <a:gd name="T28" fmla="*/ 827 w 1018"/>
              <a:gd name="T29" fmla="*/ 1017 h 1017"/>
              <a:gd name="T30" fmla="*/ 879 w 1018"/>
              <a:gd name="T31" fmla="*/ 989 h 1017"/>
              <a:gd name="T32" fmla="*/ 890 w 1018"/>
              <a:gd name="T33" fmla="*/ 597 h 1017"/>
              <a:gd name="T34" fmla="*/ 932 w 1018"/>
              <a:gd name="T35" fmla="*/ 603 h 1017"/>
              <a:gd name="T36" fmla="*/ 982 w 1018"/>
              <a:gd name="T37" fmla="*/ 581 h 1017"/>
              <a:gd name="T38" fmla="*/ 1010 w 1018"/>
              <a:gd name="T39" fmla="*/ 544 h 1017"/>
              <a:gd name="T40" fmla="*/ 1016 w 1018"/>
              <a:gd name="T41" fmla="*/ 490 h 1017"/>
              <a:gd name="T42" fmla="*/ 990 w 1018"/>
              <a:gd name="T43" fmla="*/ 441 h 1017"/>
              <a:gd name="T44" fmla="*/ 503 w 1018"/>
              <a:gd name="T45" fmla="*/ 63 h 1017"/>
              <a:gd name="T46" fmla="*/ 532 w 1018"/>
              <a:gd name="T47" fmla="*/ 71 h 1017"/>
              <a:gd name="T48" fmla="*/ 540 w 1018"/>
              <a:gd name="T49" fmla="*/ 100 h 1017"/>
              <a:gd name="T50" fmla="*/ 487 w 1018"/>
              <a:gd name="T51" fmla="*/ 117 h 1017"/>
              <a:gd name="T52" fmla="*/ 479 w 1018"/>
              <a:gd name="T53" fmla="*/ 82 h 1017"/>
              <a:gd name="T54" fmla="*/ 113 w 1018"/>
              <a:gd name="T55" fmla="*/ 534 h 1017"/>
              <a:gd name="T56" fmla="*/ 78 w 1018"/>
              <a:gd name="T57" fmla="*/ 534 h 1017"/>
              <a:gd name="T58" fmla="*/ 64 w 1018"/>
              <a:gd name="T59" fmla="*/ 508 h 1017"/>
              <a:gd name="T60" fmla="*/ 423 w 1018"/>
              <a:gd name="T61" fmla="*/ 135 h 1017"/>
              <a:gd name="T62" fmla="*/ 827 w 1018"/>
              <a:gd name="T63" fmla="*/ 953 h 1017"/>
              <a:gd name="T64" fmla="*/ 695 w 1018"/>
              <a:gd name="T65" fmla="*/ 706 h 1017"/>
              <a:gd name="T66" fmla="*/ 642 w 1018"/>
              <a:gd name="T67" fmla="*/ 667 h 1017"/>
              <a:gd name="T68" fmla="*/ 357 w 1018"/>
              <a:gd name="T69" fmla="*/ 672 h 1017"/>
              <a:gd name="T70" fmla="*/ 318 w 1018"/>
              <a:gd name="T71" fmla="*/ 724 h 1017"/>
              <a:gd name="T72" fmla="*/ 827 w 1018"/>
              <a:gd name="T73" fmla="*/ 547 h 1017"/>
              <a:gd name="T74" fmla="*/ 929 w 1018"/>
              <a:gd name="T75" fmla="*/ 538 h 1017"/>
              <a:gd name="T76" fmla="*/ 554 w 1018"/>
              <a:gd name="T77" fmla="*/ 184 h 1017"/>
              <a:gd name="T78" fmla="*/ 945 w 1018"/>
              <a:gd name="T79" fmla="*/ 486 h 1017"/>
              <a:gd name="T80" fmla="*/ 953 w 1018"/>
              <a:gd name="T81" fmla="*/ 514 h 1017"/>
              <a:gd name="T82" fmla="*/ 382 w 1018"/>
              <a:gd name="T83" fmla="*/ 476 h 1017"/>
              <a:gd name="T84" fmla="*/ 403 w 1018"/>
              <a:gd name="T85" fmla="*/ 547 h 1017"/>
              <a:gd name="T86" fmla="*/ 460 w 1018"/>
              <a:gd name="T87" fmla="*/ 593 h 1017"/>
              <a:gd name="T88" fmla="*/ 522 w 1018"/>
              <a:gd name="T89" fmla="*/ 603 h 1017"/>
              <a:gd name="T90" fmla="*/ 590 w 1018"/>
              <a:gd name="T91" fmla="*/ 574 h 1017"/>
              <a:gd name="T92" fmla="*/ 630 w 1018"/>
              <a:gd name="T93" fmla="*/ 514 h 1017"/>
              <a:gd name="T94" fmla="*/ 634 w 1018"/>
              <a:gd name="T95" fmla="*/ 450 h 1017"/>
              <a:gd name="T96" fmla="*/ 598 w 1018"/>
              <a:gd name="T97" fmla="*/ 386 h 1017"/>
              <a:gd name="T98" fmla="*/ 535 w 1018"/>
              <a:gd name="T99" fmla="*/ 352 h 1017"/>
              <a:gd name="T100" fmla="*/ 471 w 1018"/>
              <a:gd name="T101" fmla="*/ 355 h 1017"/>
              <a:gd name="T102" fmla="*/ 411 w 1018"/>
              <a:gd name="T103" fmla="*/ 394 h 1017"/>
              <a:gd name="T104" fmla="*/ 383 w 1018"/>
              <a:gd name="T105" fmla="*/ 463 h 1017"/>
              <a:gd name="T106" fmla="*/ 571 w 1018"/>
              <a:gd name="T107" fmla="*/ 489 h 1017"/>
              <a:gd name="T108" fmla="*/ 522 w 1018"/>
              <a:gd name="T109" fmla="*/ 538 h 1017"/>
              <a:gd name="T110" fmla="*/ 485 w 1018"/>
              <a:gd name="T111" fmla="*/ 535 h 1017"/>
              <a:gd name="T112" fmla="*/ 446 w 1018"/>
              <a:gd name="T113" fmla="*/ 482 h 1017"/>
              <a:gd name="T114" fmla="*/ 457 w 1018"/>
              <a:gd name="T115" fmla="*/ 441 h 1017"/>
              <a:gd name="T116" fmla="*/ 509 w 1018"/>
              <a:gd name="T117" fmla="*/ 413 h 1017"/>
              <a:gd name="T118" fmla="*/ 554 w 1018"/>
              <a:gd name="T119" fmla="*/ 431 h 1017"/>
              <a:gd name="T120" fmla="*/ 573 w 1018"/>
              <a:gd name="T121" fmla="*/ 47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8" h="1017">
                <a:moveTo>
                  <a:pt x="990" y="441"/>
                </a:moveTo>
                <a:lnTo>
                  <a:pt x="577" y="26"/>
                </a:lnTo>
                <a:lnTo>
                  <a:pt x="577" y="26"/>
                </a:lnTo>
                <a:lnTo>
                  <a:pt x="569" y="20"/>
                </a:lnTo>
                <a:lnTo>
                  <a:pt x="562" y="15"/>
                </a:lnTo>
                <a:lnTo>
                  <a:pt x="553" y="10"/>
                </a:lnTo>
                <a:lnTo>
                  <a:pt x="545" y="6"/>
                </a:lnTo>
                <a:lnTo>
                  <a:pt x="536" y="3"/>
                </a:lnTo>
                <a:lnTo>
                  <a:pt x="527" y="1"/>
                </a:lnTo>
                <a:lnTo>
                  <a:pt x="518" y="0"/>
                </a:lnTo>
                <a:lnTo>
                  <a:pt x="509" y="0"/>
                </a:lnTo>
                <a:lnTo>
                  <a:pt x="500" y="0"/>
                </a:lnTo>
                <a:lnTo>
                  <a:pt x="491" y="1"/>
                </a:lnTo>
                <a:lnTo>
                  <a:pt x="481" y="3"/>
                </a:lnTo>
                <a:lnTo>
                  <a:pt x="473" y="6"/>
                </a:lnTo>
                <a:lnTo>
                  <a:pt x="464" y="10"/>
                </a:lnTo>
                <a:lnTo>
                  <a:pt x="456" y="15"/>
                </a:lnTo>
                <a:lnTo>
                  <a:pt x="448" y="20"/>
                </a:lnTo>
                <a:lnTo>
                  <a:pt x="442" y="26"/>
                </a:lnTo>
                <a:lnTo>
                  <a:pt x="27" y="441"/>
                </a:lnTo>
                <a:lnTo>
                  <a:pt x="27" y="441"/>
                </a:lnTo>
                <a:lnTo>
                  <a:pt x="21" y="447"/>
                </a:lnTo>
                <a:lnTo>
                  <a:pt x="16" y="456"/>
                </a:lnTo>
                <a:lnTo>
                  <a:pt x="11" y="463"/>
                </a:lnTo>
                <a:lnTo>
                  <a:pt x="7" y="472"/>
                </a:lnTo>
                <a:lnTo>
                  <a:pt x="4" y="480"/>
                </a:lnTo>
                <a:lnTo>
                  <a:pt x="2" y="490"/>
                </a:lnTo>
                <a:lnTo>
                  <a:pt x="1" y="499"/>
                </a:lnTo>
                <a:lnTo>
                  <a:pt x="0" y="508"/>
                </a:lnTo>
                <a:lnTo>
                  <a:pt x="1" y="517"/>
                </a:lnTo>
                <a:lnTo>
                  <a:pt x="2" y="526"/>
                </a:lnTo>
                <a:lnTo>
                  <a:pt x="4" y="535"/>
                </a:lnTo>
                <a:lnTo>
                  <a:pt x="7" y="544"/>
                </a:lnTo>
                <a:lnTo>
                  <a:pt x="11" y="552"/>
                </a:lnTo>
                <a:lnTo>
                  <a:pt x="16" y="561"/>
                </a:lnTo>
                <a:lnTo>
                  <a:pt x="21" y="568"/>
                </a:lnTo>
                <a:lnTo>
                  <a:pt x="27" y="576"/>
                </a:lnTo>
                <a:lnTo>
                  <a:pt x="27" y="576"/>
                </a:lnTo>
                <a:lnTo>
                  <a:pt x="35" y="581"/>
                </a:lnTo>
                <a:lnTo>
                  <a:pt x="43" y="588"/>
                </a:lnTo>
                <a:lnTo>
                  <a:pt x="50" y="592"/>
                </a:lnTo>
                <a:lnTo>
                  <a:pt x="59" y="596"/>
                </a:lnTo>
                <a:lnTo>
                  <a:pt x="67" y="599"/>
                </a:lnTo>
                <a:lnTo>
                  <a:pt x="77" y="602"/>
                </a:lnTo>
                <a:lnTo>
                  <a:pt x="87" y="603"/>
                </a:lnTo>
                <a:lnTo>
                  <a:pt x="95" y="604"/>
                </a:lnTo>
                <a:lnTo>
                  <a:pt x="95" y="604"/>
                </a:lnTo>
                <a:lnTo>
                  <a:pt x="104" y="603"/>
                </a:lnTo>
                <a:lnTo>
                  <a:pt x="111" y="602"/>
                </a:lnTo>
                <a:lnTo>
                  <a:pt x="127" y="597"/>
                </a:lnTo>
                <a:lnTo>
                  <a:pt x="127" y="953"/>
                </a:lnTo>
                <a:lnTo>
                  <a:pt x="127" y="953"/>
                </a:lnTo>
                <a:lnTo>
                  <a:pt x="127" y="960"/>
                </a:lnTo>
                <a:lnTo>
                  <a:pt x="128" y="966"/>
                </a:lnTo>
                <a:lnTo>
                  <a:pt x="133" y="978"/>
                </a:lnTo>
                <a:lnTo>
                  <a:pt x="138" y="989"/>
                </a:lnTo>
                <a:lnTo>
                  <a:pt x="146" y="998"/>
                </a:lnTo>
                <a:lnTo>
                  <a:pt x="155" y="1006"/>
                </a:lnTo>
                <a:lnTo>
                  <a:pt x="166" y="1012"/>
                </a:lnTo>
                <a:lnTo>
                  <a:pt x="178" y="1016"/>
                </a:lnTo>
                <a:lnTo>
                  <a:pt x="184" y="1017"/>
                </a:lnTo>
                <a:lnTo>
                  <a:pt x="191" y="1017"/>
                </a:lnTo>
                <a:lnTo>
                  <a:pt x="318" y="1017"/>
                </a:lnTo>
                <a:lnTo>
                  <a:pt x="318" y="1017"/>
                </a:lnTo>
                <a:lnTo>
                  <a:pt x="325" y="1017"/>
                </a:lnTo>
                <a:lnTo>
                  <a:pt x="331" y="1016"/>
                </a:lnTo>
                <a:lnTo>
                  <a:pt x="343" y="1012"/>
                </a:lnTo>
                <a:lnTo>
                  <a:pt x="354" y="1006"/>
                </a:lnTo>
                <a:lnTo>
                  <a:pt x="363" y="998"/>
                </a:lnTo>
                <a:lnTo>
                  <a:pt x="371" y="989"/>
                </a:lnTo>
                <a:lnTo>
                  <a:pt x="376" y="978"/>
                </a:lnTo>
                <a:lnTo>
                  <a:pt x="380" y="966"/>
                </a:lnTo>
                <a:lnTo>
                  <a:pt x="382" y="960"/>
                </a:lnTo>
                <a:lnTo>
                  <a:pt x="382" y="953"/>
                </a:lnTo>
                <a:lnTo>
                  <a:pt x="382" y="730"/>
                </a:lnTo>
                <a:lnTo>
                  <a:pt x="636" y="730"/>
                </a:lnTo>
                <a:lnTo>
                  <a:pt x="636" y="953"/>
                </a:lnTo>
                <a:lnTo>
                  <a:pt x="636" y="953"/>
                </a:lnTo>
                <a:lnTo>
                  <a:pt x="637" y="960"/>
                </a:lnTo>
                <a:lnTo>
                  <a:pt x="637" y="966"/>
                </a:lnTo>
                <a:lnTo>
                  <a:pt x="641" y="978"/>
                </a:lnTo>
                <a:lnTo>
                  <a:pt x="647" y="989"/>
                </a:lnTo>
                <a:lnTo>
                  <a:pt x="655" y="998"/>
                </a:lnTo>
                <a:lnTo>
                  <a:pt x="664" y="1006"/>
                </a:lnTo>
                <a:lnTo>
                  <a:pt x="674" y="1012"/>
                </a:lnTo>
                <a:lnTo>
                  <a:pt x="687" y="1016"/>
                </a:lnTo>
                <a:lnTo>
                  <a:pt x="693" y="1017"/>
                </a:lnTo>
                <a:lnTo>
                  <a:pt x="700" y="1017"/>
                </a:lnTo>
                <a:lnTo>
                  <a:pt x="827" y="1017"/>
                </a:lnTo>
                <a:lnTo>
                  <a:pt x="827" y="1017"/>
                </a:lnTo>
                <a:lnTo>
                  <a:pt x="833" y="1017"/>
                </a:lnTo>
                <a:lnTo>
                  <a:pt x="840" y="1016"/>
                </a:lnTo>
                <a:lnTo>
                  <a:pt x="852" y="1012"/>
                </a:lnTo>
                <a:lnTo>
                  <a:pt x="862" y="1006"/>
                </a:lnTo>
                <a:lnTo>
                  <a:pt x="872" y="998"/>
                </a:lnTo>
                <a:lnTo>
                  <a:pt x="879" y="989"/>
                </a:lnTo>
                <a:lnTo>
                  <a:pt x="886" y="978"/>
                </a:lnTo>
                <a:lnTo>
                  <a:pt x="889" y="966"/>
                </a:lnTo>
                <a:lnTo>
                  <a:pt x="890" y="960"/>
                </a:lnTo>
                <a:lnTo>
                  <a:pt x="890" y="953"/>
                </a:lnTo>
                <a:lnTo>
                  <a:pt x="890" y="597"/>
                </a:lnTo>
                <a:lnTo>
                  <a:pt x="890" y="597"/>
                </a:lnTo>
                <a:lnTo>
                  <a:pt x="899" y="599"/>
                </a:lnTo>
                <a:lnTo>
                  <a:pt x="906" y="602"/>
                </a:lnTo>
                <a:lnTo>
                  <a:pt x="914" y="603"/>
                </a:lnTo>
                <a:lnTo>
                  <a:pt x="922" y="604"/>
                </a:lnTo>
                <a:lnTo>
                  <a:pt x="922" y="604"/>
                </a:lnTo>
                <a:lnTo>
                  <a:pt x="932" y="603"/>
                </a:lnTo>
                <a:lnTo>
                  <a:pt x="942" y="602"/>
                </a:lnTo>
                <a:lnTo>
                  <a:pt x="950" y="599"/>
                </a:lnTo>
                <a:lnTo>
                  <a:pt x="959" y="596"/>
                </a:lnTo>
                <a:lnTo>
                  <a:pt x="967" y="592"/>
                </a:lnTo>
                <a:lnTo>
                  <a:pt x="975" y="588"/>
                </a:lnTo>
                <a:lnTo>
                  <a:pt x="982" y="581"/>
                </a:lnTo>
                <a:lnTo>
                  <a:pt x="990" y="576"/>
                </a:lnTo>
                <a:lnTo>
                  <a:pt x="990" y="576"/>
                </a:lnTo>
                <a:lnTo>
                  <a:pt x="996" y="568"/>
                </a:lnTo>
                <a:lnTo>
                  <a:pt x="1002" y="561"/>
                </a:lnTo>
                <a:lnTo>
                  <a:pt x="1007" y="552"/>
                </a:lnTo>
                <a:lnTo>
                  <a:pt x="1010" y="544"/>
                </a:lnTo>
                <a:lnTo>
                  <a:pt x="1014" y="535"/>
                </a:lnTo>
                <a:lnTo>
                  <a:pt x="1016" y="526"/>
                </a:lnTo>
                <a:lnTo>
                  <a:pt x="1018" y="517"/>
                </a:lnTo>
                <a:lnTo>
                  <a:pt x="1018" y="508"/>
                </a:lnTo>
                <a:lnTo>
                  <a:pt x="1018" y="499"/>
                </a:lnTo>
                <a:lnTo>
                  <a:pt x="1016" y="490"/>
                </a:lnTo>
                <a:lnTo>
                  <a:pt x="1014" y="480"/>
                </a:lnTo>
                <a:lnTo>
                  <a:pt x="1010" y="472"/>
                </a:lnTo>
                <a:lnTo>
                  <a:pt x="1007" y="463"/>
                </a:lnTo>
                <a:lnTo>
                  <a:pt x="1002" y="456"/>
                </a:lnTo>
                <a:lnTo>
                  <a:pt x="996" y="447"/>
                </a:lnTo>
                <a:lnTo>
                  <a:pt x="990" y="441"/>
                </a:lnTo>
                <a:lnTo>
                  <a:pt x="990" y="441"/>
                </a:lnTo>
                <a:close/>
                <a:moveTo>
                  <a:pt x="487" y="71"/>
                </a:moveTo>
                <a:lnTo>
                  <a:pt x="487" y="71"/>
                </a:lnTo>
                <a:lnTo>
                  <a:pt x="491" y="67"/>
                </a:lnTo>
                <a:lnTo>
                  <a:pt x="496" y="64"/>
                </a:lnTo>
                <a:lnTo>
                  <a:pt x="503" y="63"/>
                </a:lnTo>
                <a:lnTo>
                  <a:pt x="509" y="62"/>
                </a:lnTo>
                <a:lnTo>
                  <a:pt x="509" y="62"/>
                </a:lnTo>
                <a:lnTo>
                  <a:pt x="516" y="63"/>
                </a:lnTo>
                <a:lnTo>
                  <a:pt x="521" y="64"/>
                </a:lnTo>
                <a:lnTo>
                  <a:pt x="526" y="67"/>
                </a:lnTo>
                <a:lnTo>
                  <a:pt x="532" y="71"/>
                </a:lnTo>
                <a:lnTo>
                  <a:pt x="532" y="71"/>
                </a:lnTo>
                <a:lnTo>
                  <a:pt x="535" y="77"/>
                </a:lnTo>
                <a:lnTo>
                  <a:pt x="538" y="82"/>
                </a:lnTo>
                <a:lnTo>
                  <a:pt x="540" y="88"/>
                </a:lnTo>
                <a:lnTo>
                  <a:pt x="540" y="94"/>
                </a:lnTo>
                <a:lnTo>
                  <a:pt x="540" y="100"/>
                </a:lnTo>
                <a:lnTo>
                  <a:pt x="538" y="106"/>
                </a:lnTo>
                <a:lnTo>
                  <a:pt x="535" y="111"/>
                </a:lnTo>
                <a:lnTo>
                  <a:pt x="532" y="117"/>
                </a:lnTo>
                <a:lnTo>
                  <a:pt x="509" y="139"/>
                </a:lnTo>
                <a:lnTo>
                  <a:pt x="487" y="117"/>
                </a:lnTo>
                <a:lnTo>
                  <a:pt x="487" y="117"/>
                </a:lnTo>
                <a:lnTo>
                  <a:pt x="482" y="111"/>
                </a:lnTo>
                <a:lnTo>
                  <a:pt x="479" y="106"/>
                </a:lnTo>
                <a:lnTo>
                  <a:pt x="478" y="100"/>
                </a:lnTo>
                <a:lnTo>
                  <a:pt x="477" y="94"/>
                </a:lnTo>
                <a:lnTo>
                  <a:pt x="478" y="88"/>
                </a:lnTo>
                <a:lnTo>
                  <a:pt x="479" y="82"/>
                </a:lnTo>
                <a:lnTo>
                  <a:pt x="482" y="77"/>
                </a:lnTo>
                <a:lnTo>
                  <a:pt x="487" y="71"/>
                </a:lnTo>
                <a:lnTo>
                  <a:pt x="487" y="71"/>
                </a:lnTo>
                <a:close/>
                <a:moveTo>
                  <a:pt x="118" y="531"/>
                </a:moveTo>
                <a:lnTo>
                  <a:pt x="118" y="531"/>
                </a:lnTo>
                <a:lnTo>
                  <a:pt x="113" y="534"/>
                </a:lnTo>
                <a:lnTo>
                  <a:pt x="108" y="537"/>
                </a:lnTo>
                <a:lnTo>
                  <a:pt x="102" y="538"/>
                </a:lnTo>
                <a:lnTo>
                  <a:pt x="95" y="539"/>
                </a:lnTo>
                <a:lnTo>
                  <a:pt x="90" y="538"/>
                </a:lnTo>
                <a:lnTo>
                  <a:pt x="83" y="537"/>
                </a:lnTo>
                <a:lnTo>
                  <a:pt x="78" y="534"/>
                </a:lnTo>
                <a:lnTo>
                  <a:pt x="73" y="531"/>
                </a:lnTo>
                <a:lnTo>
                  <a:pt x="73" y="531"/>
                </a:lnTo>
                <a:lnTo>
                  <a:pt x="69" y="525"/>
                </a:lnTo>
                <a:lnTo>
                  <a:pt x="66" y="520"/>
                </a:lnTo>
                <a:lnTo>
                  <a:pt x="64" y="514"/>
                </a:lnTo>
                <a:lnTo>
                  <a:pt x="64" y="508"/>
                </a:lnTo>
                <a:lnTo>
                  <a:pt x="64" y="502"/>
                </a:lnTo>
                <a:lnTo>
                  <a:pt x="66" y="495"/>
                </a:lnTo>
                <a:lnTo>
                  <a:pt x="69" y="490"/>
                </a:lnTo>
                <a:lnTo>
                  <a:pt x="73" y="486"/>
                </a:lnTo>
                <a:lnTo>
                  <a:pt x="423" y="135"/>
                </a:lnTo>
                <a:lnTo>
                  <a:pt x="423" y="135"/>
                </a:lnTo>
                <a:lnTo>
                  <a:pt x="431" y="149"/>
                </a:lnTo>
                <a:lnTo>
                  <a:pt x="436" y="155"/>
                </a:lnTo>
                <a:lnTo>
                  <a:pt x="442" y="162"/>
                </a:lnTo>
                <a:lnTo>
                  <a:pt x="464" y="184"/>
                </a:lnTo>
                <a:lnTo>
                  <a:pt x="118" y="531"/>
                </a:lnTo>
                <a:close/>
                <a:moveTo>
                  <a:pt x="827" y="953"/>
                </a:moveTo>
                <a:lnTo>
                  <a:pt x="700" y="953"/>
                </a:lnTo>
                <a:lnTo>
                  <a:pt x="700" y="730"/>
                </a:lnTo>
                <a:lnTo>
                  <a:pt x="700" y="730"/>
                </a:lnTo>
                <a:lnTo>
                  <a:pt x="699" y="724"/>
                </a:lnTo>
                <a:lnTo>
                  <a:pt x="698" y="717"/>
                </a:lnTo>
                <a:lnTo>
                  <a:pt x="695" y="706"/>
                </a:lnTo>
                <a:lnTo>
                  <a:pt x="688" y="695"/>
                </a:lnTo>
                <a:lnTo>
                  <a:pt x="681" y="685"/>
                </a:lnTo>
                <a:lnTo>
                  <a:pt x="671" y="678"/>
                </a:lnTo>
                <a:lnTo>
                  <a:pt x="661" y="672"/>
                </a:lnTo>
                <a:lnTo>
                  <a:pt x="649" y="668"/>
                </a:lnTo>
                <a:lnTo>
                  <a:pt x="642" y="667"/>
                </a:lnTo>
                <a:lnTo>
                  <a:pt x="636" y="667"/>
                </a:lnTo>
                <a:lnTo>
                  <a:pt x="382" y="667"/>
                </a:lnTo>
                <a:lnTo>
                  <a:pt x="382" y="667"/>
                </a:lnTo>
                <a:lnTo>
                  <a:pt x="375" y="667"/>
                </a:lnTo>
                <a:lnTo>
                  <a:pt x="369" y="668"/>
                </a:lnTo>
                <a:lnTo>
                  <a:pt x="357" y="672"/>
                </a:lnTo>
                <a:lnTo>
                  <a:pt x="346" y="678"/>
                </a:lnTo>
                <a:lnTo>
                  <a:pt x="337" y="685"/>
                </a:lnTo>
                <a:lnTo>
                  <a:pt x="329" y="695"/>
                </a:lnTo>
                <a:lnTo>
                  <a:pt x="323" y="706"/>
                </a:lnTo>
                <a:lnTo>
                  <a:pt x="319" y="717"/>
                </a:lnTo>
                <a:lnTo>
                  <a:pt x="318" y="724"/>
                </a:lnTo>
                <a:lnTo>
                  <a:pt x="318" y="730"/>
                </a:lnTo>
                <a:lnTo>
                  <a:pt x="318" y="953"/>
                </a:lnTo>
                <a:lnTo>
                  <a:pt x="191" y="953"/>
                </a:lnTo>
                <a:lnTo>
                  <a:pt x="191" y="547"/>
                </a:lnTo>
                <a:lnTo>
                  <a:pt x="509" y="229"/>
                </a:lnTo>
                <a:lnTo>
                  <a:pt x="827" y="547"/>
                </a:lnTo>
                <a:lnTo>
                  <a:pt x="827" y="953"/>
                </a:lnTo>
                <a:close/>
                <a:moveTo>
                  <a:pt x="945" y="531"/>
                </a:moveTo>
                <a:lnTo>
                  <a:pt x="945" y="531"/>
                </a:lnTo>
                <a:lnTo>
                  <a:pt x="939" y="534"/>
                </a:lnTo>
                <a:lnTo>
                  <a:pt x="934" y="537"/>
                </a:lnTo>
                <a:lnTo>
                  <a:pt x="929" y="538"/>
                </a:lnTo>
                <a:lnTo>
                  <a:pt x="922" y="539"/>
                </a:lnTo>
                <a:lnTo>
                  <a:pt x="916" y="538"/>
                </a:lnTo>
                <a:lnTo>
                  <a:pt x="911" y="537"/>
                </a:lnTo>
                <a:lnTo>
                  <a:pt x="905" y="534"/>
                </a:lnTo>
                <a:lnTo>
                  <a:pt x="900" y="531"/>
                </a:lnTo>
                <a:lnTo>
                  <a:pt x="554" y="184"/>
                </a:lnTo>
                <a:lnTo>
                  <a:pt x="577" y="162"/>
                </a:lnTo>
                <a:lnTo>
                  <a:pt x="577" y="162"/>
                </a:lnTo>
                <a:lnTo>
                  <a:pt x="582" y="155"/>
                </a:lnTo>
                <a:lnTo>
                  <a:pt x="586" y="149"/>
                </a:lnTo>
                <a:lnTo>
                  <a:pt x="595" y="135"/>
                </a:lnTo>
                <a:lnTo>
                  <a:pt x="945" y="486"/>
                </a:lnTo>
                <a:lnTo>
                  <a:pt x="945" y="486"/>
                </a:lnTo>
                <a:lnTo>
                  <a:pt x="949" y="490"/>
                </a:lnTo>
                <a:lnTo>
                  <a:pt x="951" y="495"/>
                </a:lnTo>
                <a:lnTo>
                  <a:pt x="953" y="502"/>
                </a:lnTo>
                <a:lnTo>
                  <a:pt x="955" y="508"/>
                </a:lnTo>
                <a:lnTo>
                  <a:pt x="953" y="514"/>
                </a:lnTo>
                <a:lnTo>
                  <a:pt x="951" y="520"/>
                </a:lnTo>
                <a:lnTo>
                  <a:pt x="949" y="525"/>
                </a:lnTo>
                <a:lnTo>
                  <a:pt x="945" y="531"/>
                </a:lnTo>
                <a:lnTo>
                  <a:pt x="945" y="531"/>
                </a:lnTo>
                <a:close/>
                <a:moveTo>
                  <a:pt x="382" y="476"/>
                </a:moveTo>
                <a:lnTo>
                  <a:pt x="382" y="476"/>
                </a:lnTo>
                <a:lnTo>
                  <a:pt x="383" y="489"/>
                </a:lnTo>
                <a:lnTo>
                  <a:pt x="385" y="502"/>
                </a:lnTo>
                <a:lnTo>
                  <a:pt x="387" y="514"/>
                </a:lnTo>
                <a:lnTo>
                  <a:pt x="391" y="525"/>
                </a:lnTo>
                <a:lnTo>
                  <a:pt x="397" y="536"/>
                </a:lnTo>
                <a:lnTo>
                  <a:pt x="403" y="547"/>
                </a:lnTo>
                <a:lnTo>
                  <a:pt x="411" y="556"/>
                </a:lnTo>
                <a:lnTo>
                  <a:pt x="419" y="566"/>
                </a:lnTo>
                <a:lnTo>
                  <a:pt x="428" y="574"/>
                </a:lnTo>
                <a:lnTo>
                  <a:pt x="437" y="581"/>
                </a:lnTo>
                <a:lnTo>
                  <a:pt x="448" y="588"/>
                </a:lnTo>
                <a:lnTo>
                  <a:pt x="460" y="593"/>
                </a:lnTo>
                <a:lnTo>
                  <a:pt x="471" y="597"/>
                </a:lnTo>
                <a:lnTo>
                  <a:pt x="483" y="600"/>
                </a:lnTo>
                <a:lnTo>
                  <a:pt x="496" y="603"/>
                </a:lnTo>
                <a:lnTo>
                  <a:pt x="509" y="604"/>
                </a:lnTo>
                <a:lnTo>
                  <a:pt x="509" y="604"/>
                </a:lnTo>
                <a:lnTo>
                  <a:pt x="522" y="603"/>
                </a:lnTo>
                <a:lnTo>
                  <a:pt x="535" y="600"/>
                </a:lnTo>
                <a:lnTo>
                  <a:pt x="547" y="597"/>
                </a:lnTo>
                <a:lnTo>
                  <a:pt x="559" y="593"/>
                </a:lnTo>
                <a:lnTo>
                  <a:pt x="569" y="588"/>
                </a:lnTo>
                <a:lnTo>
                  <a:pt x="580" y="581"/>
                </a:lnTo>
                <a:lnTo>
                  <a:pt x="590" y="574"/>
                </a:lnTo>
                <a:lnTo>
                  <a:pt x="598" y="566"/>
                </a:lnTo>
                <a:lnTo>
                  <a:pt x="607" y="556"/>
                </a:lnTo>
                <a:lnTo>
                  <a:pt x="614" y="547"/>
                </a:lnTo>
                <a:lnTo>
                  <a:pt x="621" y="536"/>
                </a:lnTo>
                <a:lnTo>
                  <a:pt x="626" y="525"/>
                </a:lnTo>
                <a:lnTo>
                  <a:pt x="630" y="514"/>
                </a:lnTo>
                <a:lnTo>
                  <a:pt x="634" y="502"/>
                </a:lnTo>
                <a:lnTo>
                  <a:pt x="636" y="489"/>
                </a:lnTo>
                <a:lnTo>
                  <a:pt x="636" y="476"/>
                </a:lnTo>
                <a:lnTo>
                  <a:pt x="636" y="476"/>
                </a:lnTo>
                <a:lnTo>
                  <a:pt x="636" y="463"/>
                </a:lnTo>
                <a:lnTo>
                  <a:pt x="634" y="450"/>
                </a:lnTo>
                <a:lnTo>
                  <a:pt x="630" y="438"/>
                </a:lnTo>
                <a:lnTo>
                  <a:pt x="626" y="427"/>
                </a:lnTo>
                <a:lnTo>
                  <a:pt x="621" y="415"/>
                </a:lnTo>
                <a:lnTo>
                  <a:pt x="614" y="405"/>
                </a:lnTo>
                <a:lnTo>
                  <a:pt x="607" y="394"/>
                </a:lnTo>
                <a:lnTo>
                  <a:pt x="598" y="386"/>
                </a:lnTo>
                <a:lnTo>
                  <a:pt x="590" y="377"/>
                </a:lnTo>
                <a:lnTo>
                  <a:pt x="580" y="371"/>
                </a:lnTo>
                <a:lnTo>
                  <a:pt x="569" y="364"/>
                </a:lnTo>
                <a:lnTo>
                  <a:pt x="559" y="359"/>
                </a:lnTo>
                <a:lnTo>
                  <a:pt x="547" y="355"/>
                </a:lnTo>
                <a:lnTo>
                  <a:pt x="535" y="352"/>
                </a:lnTo>
                <a:lnTo>
                  <a:pt x="522" y="349"/>
                </a:lnTo>
                <a:lnTo>
                  <a:pt x="509" y="348"/>
                </a:lnTo>
                <a:lnTo>
                  <a:pt x="509" y="348"/>
                </a:lnTo>
                <a:lnTo>
                  <a:pt x="496" y="349"/>
                </a:lnTo>
                <a:lnTo>
                  <a:pt x="483" y="352"/>
                </a:lnTo>
                <a:lnTo>
                  <a:pt x="471" y="355"/>
                </a:lnTo>
                <a:lnTo>
                  <a:pt x="460" y="359"/>
                </a:lnTo>
                <a:lnTo>
                  <a:pt x="448" y="364"/>
                </a:lnTo>
                <a:lnTo>
                  <a:pt x="437" y="371"/>
                </a:lnTo>
                <a:lnTo>
                  <a:pt x="428" y="377"/>
                </a:lnTo>
                <a:lnTo>
                  <a:pt x="419" y="386"/>
                </a:lnTo>
                <a:lnTo>
                  <a:pt x="411" y="394"/>
                </a:lnTo>
                <a:lnTo>
                  <a:pt x="403" y="405"/>
                </a:lnTo>
                <a:lnTo>
                  <a:pt x="397" y="415"/>
                </a:lnTo>
                <a:lnTo>
                  <a:pt x="391" y="427"/>
                </a:lnTo>
                <a:lnTo>
                  <a:pt x="387" y="438"/>
                </a:lnTo>
                <a:lnTo>
                  <a:pt x="385" y="450"/>
                </a:lnTo>
                <a:lnTo>
                  <a:pt x="383" y="463"/>
                </a:lnTo>
                <a:lnTo>
                  <a:pt x="382" y="476"/>
                </a:lnTo>
                <a:lnTo>
                  <a:pt x="382" y="476"/>
                </a:lnTo>
                <a:close/>
                <a:moveTo>
                  <a:pt x="573" y="476"/>
                </a:moveTo>
                <a:lnTo>
                  <a:pt x="573" y="476"/>
                </a:lnTo>
                <a:lnTo>
                  <a:pt x="573" y="482"/>
                </a:lnTo>
                <a:lnTo>
                  <a:pt x="571" y="489"/>
                </a:lnTo>
                <a:lnTo>
                  <a:pt x="567" y="501"/>
                </a:lnTo>
                <a:lnTo>
                  <a:pt x="562" y="511"/>
                </a:lnTo>
                <a:lnTo>
                  <a:pt x="554" y="521"/>
                </a:lnTo>
                <a:lnTo>
                  <a:pt x="545" y="529"/>
                </a:lnTo>
                <a:lnTo>
                  <a:pt x="534" y="535"/>
                </a:lnTo>
                <a:lnTo>
                  <a:pt x="522" y="538"/>
                </a:lnTo>
                <a:lnTo>
                  <a:pt x="516" y="539"/>
                </a:lnTo>
                <a:lnTo>
                  <a:pt x="509" y="539"/>
                </a:lnTo>
                <a:lnTo>
                  <a:pt x="509" y="539"/>
                </a:lnTo>
                <a:lnTo>
                  <a:pt x="503" y="539"/>
                </a:lnTo>
                <a:lnTo>
                  <a:pt x="496" y="538"/>
                </a:lnTo>
                <a:lnTo>
                  <a:pt x="485" y="535"/>
                </a:lnTo>
                <a:lnTo>
                  <a:pt x="474" y="529"/>
                </a:lnTo>
                <a:lnTo>
                  <a:pt x="464" y="521"/>
                </a:lnTo>
                <a:lnTo>
                  <a:pt x="457" y="511"/>
                </a:lnTo>
                <a:lnTo>
                  <a:pt x="450" y="501"/>
                </a:lnTo>
                <a:lnTo>
                  <a:pt x="447" y="489"/>
                </a:lnTo>
                <a:lnTo>
                  <a:pt x="446" y="482"/>
                </a:lnTo>
                <a:lnTo>
                  <a:pt x="445" y="476"/>
                </a:lnTo>
                <a:lnTo>
                  <a:pt x="445" y="476"/>
                </a:lnTo>
                <a:lnTo>
                  <a:pt x="446" y="470"/>
                </a:lnTo>
                <a:lnTo>
                  <a:pt x="447" y="463"/>
                </a:lnTo>
                <a:lnTo>
                  <a:pt x="450" y="451"/>
                </a:lnTo>
                <a:lnTo>
                  <a:pt x="457" y="441"/>
                </a:lnTo>
                <a:lnTo>
                  <a:pt x="464" y="431"/>
                </a:lnTo>
                <a:lnTo>
                  <a:pt x="474" y="423"/>
                </a:lnTo>
                <a:lnTo>
                  <a:pt x="485" y="417"/>
                </a:lnTo>
                <a:lnTo>
                  <a:pt x="496" y="414"/>
                </a:lnTo>
                <a:lnTo>
                  <a:pt x="503" y="413"/>
                </a:lnTo>
                <a:lnTo>
                  <a:pt x="509" y="413"/>
                </a:lnTo>
                <a:lnTo>
                  <a:pt x="509" y="413"/>
                </a:lnTo>
                <a:lnTo>
                  <a:pt x="516" y="413"/>
                </a:lnTo>
                <a:lnTo>
                  <a:pt x="522" y="414"/>
                </a:lnTo>
                <a:lnTo>
                  <a:pt x="534" y="417"/>
                </a:lnTo>
                <a:lnTo>
                  <a:pt x="545" y="423"/>
                </a:lnTo>
                <a:lnTo>
                  <a:pt x="554" y="431"/>
                </a:lnTo>
                <a:lnTo>
                  <a:pt x="562" y="441"/>
                </a:lnTo>
                <a:lnTo>
                  <a:pt x="567" y="451"/>
                </a:lnTo>
                <a:lnTo>
                  <a:pt x="571" y="463"/>
                </a:lnTo>
                <a:lnTo>
                  <a:pt x="573" y="470"/>
                </a:lnTo>
                <a:lnTo>
                  <a:pt x="573" y="476"/>
                </a:lnTo>
                <a:lnTo>
                  <a:pt x="573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1C2A26-D171-AB4B-9639-ED439574A42E}"/>
              </a:ext>
            </a:extLst>
          </p:cNvPr>
          <p:cNvSpPr/>
          <p:nvPr/>
        </p:nvSpPr>
        <p:spPr>
          <a:xfrm>
            <a:off x="2844040" y="5257202"/>
            <a:ext cx="650240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is based on users indicates which micro-genres of TV &amp; Movies they prefer </a:t>
            </a:r>
          </a:p>
        </p:txBody>
      </p:sp>
      <p:cxnSp>
        <p:nvCxnSpPr>
          <p:cNvPr id="22" name="直接连接符 14">
            <a:extLst>
              <a:ext uri="{FF2B5EF4-FFF2-40B4-BE49-F238E27FC236}">
                <a16:creationId xmlns:a16="http://schemas.microsoft.com/office/drawing/2014/main" id="{3FBCF6E7-96C4-BB49-A9EC-CDBA00E8D041}"/>
              </a:ext>
            </a:extLst>
          </p:cNvPr>
          <p:cNvCxnSpPr/>
          <p:nvPr/>
        </p:nvCxnSpPr>
        <p:spPr>
          <a:xfrm>
            <a:off x="5724839" y="4896571"/>
            <a:ext cx="742322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 descr="图片包含 王后&#10;&#10;&#10;&#10;自动生成的说明">
            <a:extLst>
              <a:ext uri="{FF2B5EF4-FFF2-40B4-BE49-F238E27FC236}">
                <a16:creationId xmlns:a16="http://schemas.microsoft.com/office/drawing/2014/main" id="{E713C1BB-8168-6147-A22A-86E79FC6F4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6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5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650"/>
                            </p:stCondLst>
                            <p:childTnLst>
                              <p:par>
                                <p:cTn id="5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65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15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王后&#10;&#10;&#10;&#10;自动生成的说明">
            <a:extLst>
              <a:ext uri="{FF2B5EF4-FFF2-40B4-BE49-F238E27FC236}">
                <a16:creationId xmlns:a16="http://schemas.microsoft.com/office/drawing/2014/main" id="{FC9A5591-646A-4B47-99F1-7885DF5F92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1C24E09-3DA1-B242-866B-C5F4959A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INTRODUCTION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C1F2C66-60AD-D74A-B8A8-8902C85FAFEC}"/>
              </a:ext>
            </a:extLst>
          </p:cNvPr>
          <p:cNvSpPr/>
          <p:nvPr/>
        </p:nvSpPr>
        <p:spPr>
          <a:xfrm>
            <a:off x="4296180" y="2139202"/>
            <a:ext cx="3530600" cy="3530598"/>
          </a:xfrm>
          <a:prstGeom prst="ellipse">
            <a:avLst/>
          </a:pr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C15E78A-8CF6-E44B-82BD-279E20CE0598}"/>
              </a:ext>
            </a:extLst>
          </p:cNvPr>
          <p:cNvSpPr/>
          <p:nvPr/>
        </p:nvSpPr>
        <p:spPr>
          <a:xfrm>
            <a:off x="4595536" y="2438558"/>
            <a:ext cx="2931888" cy="293188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FC97F8-12BA-AC4F-9F29-FEB1C0BF3D37}"/>
              </a:ext>
            </a:extLst>
          </p:cNvPr>
          <p:cNvGrpSpPr/>
          <p:nvPr/>
        </p:nvGrpSpPr>
        <p:grpSpPr>
          <a:xfrm>
            <a:off x="5485479" y="1857986"/>
            <a:ext cx="1152000" cy="1152000"/>
            <a:chOff x="5363971" y="1480457"/>
            <a:chExt cx="1152000" cy="1152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A6DA466-1677-3044-ACF2-0316D95195DC}"/>
                </a:ext>
              </a:extLst>
            </p:cNvPr>
            <p:cNvSpPr/>
            <p:nvPr/>
          </p:nvSpPr>
          <p:spPr>
            <a:xfrm>
              <a:off x="5363971" y="1480457"/>
              <a:ext cx="1152000" cy="115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0CBCBC9-8A79-5A40-8827-F6F6DDAD0E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8175" y="1814661"/>
              <a:ext cx="483592" cy="483592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027037B-2E52-3941-BE4C-0F14E7BB0861}"/>
              </a:ext>
            </a:extLst>
          </p:cNvPr>
          <p:cNvGrpSpPr/>
          <p:nvPr/>
        </p:nvGrpSpPr>
        <p:grpSpPr>
          <a:xfrm>
            <a:off x="6955994" y="3328501"/>
            <a:ext cx="1152000" cy="1152000"/>
            <a:chOff x="6834486" y="2950972"/>
            <a:chExt cx="1152000" cy="1152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E3C5212-5B00-D742-8A7D-7C6BE92D6462}"/>
                </a:ext>
              </a:extLst>
            </p:cNvPr>
            <p:cNvSpPr/>
            <p:nvPr/>
          </p:nvSpPr>
          <p:spPr>
            <a:xfrm rot="5400000">
              <a:off x="6834486" y="2950972"/>
              <a:ext cx="1152000" cy="115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914B3B86-A4F7-4E4D-B04F-216C63DA0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9874" y="3285176"/>
              <a:ext cx="481224" cy="483592"/>
            </a:xfrm>
            <a:custGeom>
              <a:avLst/>
              <a:gdLst>
                <a:gd name="T0" fmla="*/ 912 w 1018"/>
                <a:gd name="T1" fmla="*/ 322 h 1018"/>
                <a:gd name="T2" fmla="*/ 779 w 1018"/>
                <a:gd name="T3" fmla="*/ 156 h 1018"/>
                <a:gd name="T4" fmla="*/ 582 w 1018"/>
                <a:gd name="T5" fmla="*/ 70 h 1018"/>
                <a:gd name="T6" fmla="*/ 515 w 1018"/>
                <a:gd name="T7" fmla="*/ 1 h 1018"/>
                <a:gd name="T8" fmla="*/ 478 w 1018"/>
                <a:gd name="T9" fmla="*/ 65 h 1018"/>
                <a:gd name="T10" fmla="*/ 288 w 1018"/>
                <a:gd name="T11" fmla="*/ 123 h 1018"/>
                <a:gd name="T12" fmla="*/ 133 w 1018"/>
                <a:gd name="T13" fmla="*/ 270 h 1018"/>
                <a:gd name="T14" fmla="*/ 66 w 1018"/>
                <a:gd name="T15" fmla="*/ 477 h 1018"/>
                <a:gd name="T16" fmla="*/ 0 w 1018"/>
                <a:gd name="T17" fmla="*/ 509 h 1018"/>
                <a:gd name="T18" fmla="*/ 68 w 1018"/>
                <a:gd name="T19" fmla="*/ 561 h 1018"/>
                <a:gd name="T20" fmla="*/ 145 w 1018"/>
                <a:gd name="T21" fmla="*/ 764 h 1018"/>
                <a:gd name="T22" fmla="*/ 305 w 1018"/>
                <a:gd name="T23" fmla="*/ 903 h 1018"/>
                <a:gd name="T24" fmla="*/ 478 w 1018"/>
                <a:gd name="T25" fmla="*/ 986 h 1018"/>
                <a:gd name="T26" fmla="*/ 522 w 1018"/>
                <a:gd name="T27" fmla="*/ 1015 h 1018"/>
                <a:gd name="T28" fmla="*/ 601 w 1018"/>
                <a:gd name="T29" fmla="*/ 944 h 1018"/>
                <a:gd name="T30" fmla="*/ 795 w 1018"/>
                <a:gd name="T31" fmla="*/ 850 h 1018"/>
                <a:gd name="T32" fmla="*/ 921 w 1018"/>
                <a:gd name="T33" fmla="*/ 678 h 1018"/>
                <a:gd name="T34" fmla="*/ 998 w 1018"/>
                <a:gd name="T35" fmla="*/ 539 h 1018"/>
                <a:gd name="T36" fmla="*/ 1009 w 1018"/>
                <a:gd name="T37" fmla="*/ 486 h 1018"/>
                <a:gd name="T38" fmla="*/ 881 w 1018"/>
                <a:gd name="T39" fmla="*/ 591 h 1018"/>
                <a:gd name="T40" fmla="*/ 800 w 1018"/>
                <a:gd name="T41" fmla="*/ 754 h 1018"/>
                <a:gd name="T42" fmla="*/ 656 w 1018"/>
                <a:gd name="T43" fmla="*/ 860 h 1018"/>
                <a:gd name="T44" fmla="*/ 539 w 1018"/>
                <a:gd name="T45" fmla="*/ 814 h 1018"/>
                <a:gd name="T46" fmla="*/ 486 w 1018"/>
                <a:gd name="T47" fmla="*/ 805 h 1018"/>
                <a:gd name="T48" fmla="*/ 394 w 1018"/>
                <a:gd name="T49" fmla="*/ 872 h 1018"/>
                <a:gd name="T50" fmla="*/ 239 w 1018"/>
                <a:gd name="T51" fmla="*/ 778 h 1018"/>
                <a:gd name="T52" fmla="*/ 145 w 1018"/>
                <a:gd name="T53" fmla="*/ 624 h 1018"/>
                <a:gd name="T54" fmla="*/ 214 w 1018"/>
                <a:gd name="T55" fmla="*/ 531 h 1018"/>
                <a:gd name="T56" fmla="*/ 203 w 1018"/>
                <a:gd name="T57" fmla="*/ 480 h 1018"/>
                <a:gd name="T58" fmla="*/ 157 w 1018"/>
                <a:gd name="T59" fmla="*/ 362 h 1018"/>
                <a:gd name="T60" fmla="*/ 264 w 1018"/>
                <a:gd name="T61" fmla="*/ 217 h 1018"/>
                <a:gd name="T62" fmla="*/ 426 w 1018"/>
                <a:gd name="T63" fmla="*/ 136 h 1018"/>
                <a:gd name="T64" fmla="*/ 497 w 1018"/>
                <a:gd name="T65" fmla="*/ 220 h 1018"/>
                <a:gd name="T66" fmla="*/ 541 w 1018"/>
                <a:gd name="T67" fmla="*/ 191 h 1018"/>
                <a:gd name="T68" fmla="*/ 686 w 1018"/>
                <a:gd name="T69" fmla="*/ 171 h 1018"/>
                <a:gd name="T70" fmla="*/ 821 w 1018"/>
                <a:gd name="T71" fmla="*/ 290 h 1018"/>
                <a:gd name="T72" fmla="*/ 887 w 1018"/>
                <a:gd name="T73" fmla="*/ 460 h 1018"/>
                <a:gd name="T74" fmla="*/ 795 w 1018"/>
                <a:gd name="T75" fmla="*/ 509 h 1018"/>
                <a:gd name="T76" fmla="*/ 604 w 1018"/>
                <a:gd name="T77" fmla="*/ 509 h 1018"/>
                <a:gd name="T78" fmla="*/ 562 w 1018"/>
                <a:gd name="T79" fmla="*/ 430 h 1018"/>
                <a:gd name="T80" fmla="*/ 472 w 1018"/>
                <a:gd name="T81" fmla="*/ 421 h 1018"/>
                <a:gd name="T82" fmla="*/ 414 w 1018"/>
                <a:gd name="T83" fmla="*/ 499 h 1018"/>
                <a:gd name="T84" fmla="*/ 449 w 1018"/>
                <a:gd name="T85" fmla="*/ 583 h 1018"/>
                <a:gd name="T86" fmla="*/ 538 w 1018"/>
                <a:gd name="T87" fmla="*/ 600 h 1018"/>
                <a:gd name="T88" fmla="*/ 602 w 1018"/>
                <a:gd name="T89" fmla="*/ 528 h 1018"/>
                <a:gd name="T90" fmla="*/ 497 w 1018"/>
                <a:gd name="T91" fmla="*/ 480 h 1018"/>
                <a:gd name="T92" fmla="*/ 541 w 1018"/>
                <a:gd name="T93" fmla="*/ 509 h 1018"/>
                <a:gd name="T94" fmla="*/ 502 w 1018"/>
                <a:gd name="T95" fmla="*/ 540 h 1018"/>
                <a:gd name="T96" fmla="*/ 540 w 1018"/>
                <a:gd name="T97" fmla="*/ 311 h 1018"/>
                <a:gd name="T98" fmla="*/ 443 w 1018"/>
                <a:gd name="T99" fmla="*/ 296 h 1018"/>
                <a:gd name="T100" fmla="*/ 291 w 1018"/>
                <a:gd name="T101" fmla="*/ 463 h 1018"/>
                <a:gd name="T102" fmla="*/ 318 w 1018"/>
                <a:gd name="T103" fmla="*/ 541 h 1018"/>
                <a:gd name="T104" fmla="*/ 351 w 1018"/>
                <a:gd name="T105" fmla="*/ 492 h 1018"/>
                <a:gd name="T106" fmla="*/ 447 w 1018"/>
                <a:gd name="T107" fmla="*/ 363 h 1018"/>
                <a:gd name="T108" fmla="*/ 539 w 1018"/>
                <a:gd name="T109" fmla="*/ 330 h 1018"/>
                <a:gd name="T110" fmla="*/ 671 w 1018"/>
                <a:gd name="T111" fmla="*/ 497 h 1018"/>
                <a:gd name="T112" fmla="*/ 621 w 1018"/>
                <a:gd name="T113" fmla="*/ 621 h 1018"/>
                <a:gd name="T114" fmla="*/ 497 w 1018"/>
                <a:gd name="T115" fmla="*/ 671 h 1018"/>
                <a:gd name="T116" fmla="*/ 486 w 1018"/>
                <a:gd name="T117" fmla="*/ 722 h 1018"/>
                <a:gd name="T118" fmla="*/ 633 w 1018"/>
                <a:gd name="T119" fmla="*/ 693 h 1018"/>
                <a:gd name="T120" fmla="*/ 732 w 1018"/>
                <a:gd name="T121" fmla="*/ 50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8">
                  <a:moveTo>
                    <a:pt x="986" y="477"/>
                  </a:moveTo>
                  <a:lnTo>
                    <a:pt x="953" y="477"/>
                  </a:lnTo>
                  <a:lnTo>
                    <a:pt x="953" y="477"/>
                  </a:lnTo>
                  <a:lnTo>
                    <a:pt x="951" y="456"/>
                  </a:lnTo>
                  <a:lnTo>
                    <a:pt x="947" y="437"/>
                  </a:lnTo>
                  <a:lnTo>
                    <a:pt x="944" y="416"/>
                  </a:lnTo>
                  <a:lnTo>
                    <a:pt x="939" y="397"/>
                  </a:lnTo>
                  <a:lnTo>
                    <a:pt x="934" y="378"/>
                  </a:lnTo>
                  <a:lnTo>
                    <a:pt x="927" y="358"/>
                  </a:lnTo>
                  <a:lnTo>
                    <a:pt x="921" y="340"/>
                  </a:lnTo>
                  <a:lnTo>
                    <a:pt x="912" y="322"/>
                  </a:lnTo>
                  <a:lnTo>
                    <a:pt x="903" y="305"/>
                  </a:lnTo>
                  <a:lnTo>
                    <a:pt x="895" y="288"/>
                  </a:lnTo>
                  <a:lnTo>
                    <a:pt x="884" y="270"/>
                  </a:lnTo>
                  <a:lnTo>
                    <a:pt x="873" y="254"/>
                  </a:lnTo>
                  <a:lnTo>
                    <a:pt x="862" y="238"/>
                  </a:lnTo>
                  <a:lnTo>
                    <a:pt x="850" y="223"/>
                  </a:lnTo>
                  <a:lnTo>
                    <a:pt x="837" y="208"/>
                  </a:lnTo>
                  <a:lnTo>
                    <a:pt x="823" y="194"/>
                  </a:lnTo>
                  <a:lnTo>
                    <a:pt x="809" y="181"/>
                  </a:lnTo>
                  <a:lnTo>
                    <a:pt x="795" y="168"/>
                  </a:lnTo>
                  <a:lnTo>
                    <a:pt x="779" y="156"/>
                  </a:lnTo>
                  <a:lnTo>
                    <a:pt x="764" y="145"/>
                  </a:lnTo>
                  <a:lnTo>
                    <a:pt x="748" y="133"/>
                  </a:lnTo>
                  <a:lnTo>
                    <a:pt x="731" y="123"/>
                  </a:lnTo>
                  <a:lnTo>
                    <a:pt x="714" y="114"/>
                  </a:lnTo>
                  <a:lnTo>
                    <a:pt x="695" y="105"/>
                  </a:lnTo>
                  <a:lnTo>
                    <a:pt x="678" y="98"/>
                  </a:lnTo>
                  <a:lnTo>
                    <a:pt x="659" y="90"/>
                  </a:lnTo>
                  <a:lnTo>
                    <a:pt x="641" y="84"/>
                  </a:lnTo>
                  <a:lnTo>
                    <a:pt x="621" y="78"/>
                  </a:lnTo>
                  <a:lnTo>
                    <a:pt x="601" y="74"/>
                  </a:lnTo>
                  <a:lnTo>
                    <a:pt x="582" y="70"/>
                  </a:lnTo>
                  <a:lnTo>
                    <a:pt x="561" y="68"/>
                  </a:lnTo>
                  <a:lnTo>
                    <a:pt x="541" y="65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0" y="26"/>
                  </a:lnTo>
                  <a:lnTo>
                    <a:pt x="539" y="19"/>
                  </a:lnTo>
                  <a:lnTo>
                    <a:pt x="535" y="14"/>
                  </a:lnTo>
                  <a:lnTo>
                    <a:pt x="531" y="10"/>
                  </a:lnTo>
                  <a:lnTo>
                    <a:pt x="527" y="5"/>
                  </a:lnTo>
                  <a:lnTo>
                    <a:pt x="522" y="2"/>
                  </a:lnTo>
                  <a:lnTo>
                    <a:pt x="515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2" y="1"/>
                  </a:lnTo>
                  <a:lnTo>
                    <a:pt x="497" y="2"/>
                  </a:lnTo>
                  <a:lnTo>
                    <a:pt x="491" y="5"/>
                  </a:lnTo>
                  <a:lnTo>
                    <a:pt x="486" y="10"/>
                  </a:lnTo>
                  <a:lnTo>
                    <a:pt x="483" y="14"/>
                  </a:lnTo>
                  <a:lnTo>
                    <a:pt x="480" y="19"/>
                  </a:lnTo>
                  <a:lnTo>
                    <a:pt x="478" y="26"/>
                  </a:lnTo>
                  <a:lnTo>
                    <a:pt x="478" y="32"/>
                  </a:lnTo>
                  <a:lnTo>
                    <a:pt x="478" y="65"/>
                  </a:lnTo>
                  <a:lnTo>
                    <a:pt x="478" y="65"/>
                  </a:lnTo>
                  <a:lnTo>
                    <a:pt x="457" y="68"/>
                  </a:lnTo>
                  <a:lnTo>
                    <a:pt x="437" y="70"/>
                  </a:lnTo>
                  <a:lnTo>
                    <a:pt x="416" y="74"/>
                  </a:lnTo>
                  <a:lnTo>
                    <a:pt x="397" y="78"/>
                  </a:lnTo>
                  <a:lnTo>
                    <a:pt x="378" y="84"/>
                  </a:lnTo>
                  <a:lnTo>
                    <a:pt x="358" y="90"/>
                  </a:lnTo>
                  <a:lnTo>
                    <a:pt x="340" y="98"/>
                  </a:lnTo>
                  <a:lnTo>
                    <a:pt x="322" y="105"/>
                  </a:lnTo>
                  <a:lnTo>
                    <a:pt x="305" y="114"/>
                  </a:lnTo>
                  <a:lnTo>
                    <a:pt x="288" y="123"/>
                  </a:lnTo>
                  <a:lnTo>
                    <a:pt x="270" y="133"/>
                  </a:lnTo>
                  <a:lnTo>
                    <a:pt x="254" y="145"/>
                  </a:lnTo>
                  <a:lnTo>
                    <a:pt x="238" y="156"/>
                  </a:lnTo>
                  <a:lnTo>
                    <a:pt x="223" y="168"/>
                  </a:lnTo>
                  <a:lnTo>
                    <a:pt x="208" y="181"/>
                  </a:lnTo>
                  <a:lnTo>
                    <a:pt x="194" y="194"/>
                  </a:lnTo>
                  <a:lnTo>
                    <a:pt x="181" y="208"/>
                  </a:lnTo>
                  <a:lnTo>
                    <a:pt x="169" y="223"/>
                  </a:lnTo>
                  <a:lnTo>
                    <a:pt x="156" y="238"/>
                  </a:lnTo>
                  <a:lnTo>
                    <a:pt x="145" y="254"/>
                  </a:lnTo>
                  <a:lnTo>
                    <a:pt x="133" y="270"/>
                  </a:lnTo>
                  <a:lnTo>
                    <a:pt x="123" y="288"/>
                  </a:lnTo>
                  <a:lnTo>
                    <a:pt x="114" y="305"/>
                  </a:lnTo>
                  <a:lnTo>
                    <a:pt x="105" y="322"/>
                  </a:lnTo>
                  <a:lnTo>
                    <a:pt x="98" y="340"/>
                  </a:lnTo>
                  <a:lnTo>
                    <a:pt x="90" y="358"/>
                  </a:lnTo>
                  <a:lnTo>
                    <a:pt x="84" y="378"/>
                  </a:lnTo>
                  <a:lnTo>
                    <a:pt x="78" y="397"/>
                  </a:lnTo>
                  <a:lnTo>
                    <a:pt x="74" y="416"/>
                  </a:lnTo>
                  <a:lnTo>
                    <a:pt x="70" y="437"/>
                  </a:lnTo>
                  <a:lnTo>
                    <a:pt x="68" y="456"/>
                  </a:lnTo>
                  <a:lnTo>
                    <a:pt x="66" y="477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6" y="477"/>
                  </a:lnTo>
                  <a:lnTo>
                    <a:pt x="19" y="480"/>
                  </a:lnTo>
                  <a:lnTo>
                    <a:pt x="14" y="483"/>
                  </a:lnTo>
                  <a:lnTo>
                    <a:pt x="10" y="486"/>
                  </a:lnTo>
                  <a:lnTo>
                    <a:pt x="5" y="491"/>
                  </a:lnTo>
                  <a:lnTo>
                    <a:pt x="2" y="497"/>
                  </a:lnTo>
                  <a:lnTo>
                    <a:pt x="1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515"/>
                  </a:lnTo>
                  <a:lnTo>
                    <a:pt x="2" y="521"/>
                  </a:lnTo>
                  <a:lnTo>
                    <a:pt x="5" y="527"/>
                  </a:lnTo>
                  <a:lnTo>
                    <a:pt x="10" y="531"/>
                  </a:lnTo>
                  <a:lnTo>
                    <a:pt x="14" y="535"/>
                  </a:lnTo>
                  <a:lnTo>
                    <a:pt x="19" y="539"/>
                  </a:lnTo>
                  <a:lnTo>
                    <a:pt x="26" y="540"/>
                  </a:lnTo>
                  <a:lnTo>
                    <a:pt x="32" y="541"/>
                  </a:lnTo>
                  <a:lnTo>
                    <a:pt x="66" y="541"/>
                  </a:lnTo>
                  <a:lnTo>
                    <a:pt x="66" y="541"/>
                  </a:lnTo>
                  <a:lnTo>
                    <a:pt x="68" y="561"/>
                  </a:lnTo>
                  <a:lnTo>
                    <a:pt x="70" y="582"/>
                  </a:lnTo>
                  <a:lnTo>
                    <a:pt x="74" y="601"/>
                  </a:lnTo>
                  <a:lnTo>
                    <a:pt x="78" y="621"/>
                  </a:lnTo>
                  <a:lnTo>
                    <a:pt x="84" y="641"/>
                  </a:lnTo>
                  <a:lnTo>
                    <a:pt x="90" y="659"/>
                  </a:lnTo>
                  <a:lnTo>
                    <a:pt x="98" y="678"/>
                  </a:lnTo>
                  <a:lnTo>
                    <a:pt x="105" y="695"/>
                  </a:lnTo>
                  <a:lnTo>
                    <a:pt x="114" y="713"/>
                  </a:lnTo>
                  <a:lnTo>
                    <a:pt x="123" y="731"/>
                  </a:lnTo>
                  <a:lnTo>
                    <a:pt x="133" y="748"/>
                  </a:lnTo>
                  <a:lnTo>
                    <a:pt x="145" y="764"/>
                  </a:lnTo>
                  <a:lnTo>
                    <a:pt x="156" y="779"/>
                  </a:lnTo>
                  <a:lnTo>
                    <a:pt x="169" y="795"/>
                  </a:lnTo>
                  <a:lnTo>
                    <a:pt x="181" y="809"/>
                  </a:lnTo>
                  <a:lnTo>
                    <a:pt x="194" y="823"/>
                  </a:lnTo>
                  <a:lnTo>
                    <a:pt x="208" y="837"/>
                  </a:lnTo>
                  <a:lnTo>
                    <a:pt x="223" y="850"/>
                  </a:lnTo>
                  <a:lnTo>
                    <a:pt x="238" y="862"/>
                  </a:lnTo>
                  <a:lnTo>
                    <a:pt x="254" y="873"/>
                  </a:lnTo>
                  <a:lnTo>
                    <a:pt x="270" y="884"/>
                  </a:lnTo>
                  <a:lnTo>
                    <a:pt x="288" y="895"/>
                  </a:lnTo>
                  <a:lnTo>
                    <a:pt x="305" y="903"/>
                  </a:lnTo>
                  <a:lnTo>
                    <a:pt x="322" y="912"/>
                  </a:lnTo>
                  <a:lnTo>
                    <a:pt x="340" y="921"/>
                  </a:lnTo>
                  <a:lnTo>
                    <a:pt x="358" y="927"/>
                  </a:lnTo>
                  <a:lnTo>
                    <a:pt x="378" y="933"/>
                  </a:lnTo>
                  <a:lnTo>
                    <a:pt x="397" y="939"/>
                  </a:lnTo>
                  <a:lnTo>
                    <a:pt x="416" y="944"/>
                  </a:lnTo>
                  <a:lnTo>
                    <a:pt x="437" y="947"/>
                  </a:lnTo>
                  <a:lnTo>
                    <a:pt x="457" y="951"/>
                  </a:lnTo>
                  <a:lnTo>
                    <a:pt x="478" y="953"/>
                  </a:lnTo>
                  <a:lnTo>
                    <a:pt x="478" y="986"/>
                  </a:lnTo>
                  <a:lnTo>
                    <a:pt x="478" y="986"/>
                  </a:lnTo>
                  <a:lnTo>
                    <a:pt x="478" y="992"/>
                  </a:lnTo>
                  <a:lnTo>
                    <a:pt x="480" y="998"/>
                  </a:lnTo>
                  <a:lnTo>
                    <a:pt x="483" y="1003"/>
                  </a:lnTo>
                  <a:lnTo>
                    <a:pt x="486" y="1009"/>
                  </a:lnTo>
                  <a:lnTo>
                    <a:pt x="491" y="1012"/>
                  </a:lnTo>
                  <a:lnTo>
                    <a:pt x="497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2"/>
                  </a:lnTo>
                  <a:lnTo>
                    <a:pt x="531" y="1009"/>
                  </a:lnTo>
                  <a:lnTo>
                    <a:pt x="535" y="1003"/>
                  </a:lnTo>
                  <a:lnTo>
                    <a:pt x="539" y="998"/>
                  </a:lnTo>
                  <a:lnTo>
                    <a:pt x="540" y="992"/>
                  </a:lnTo>
                  <a:lnTo>
                    <a:pt x="541" y="986"/>
                  </a:lnTo>
                  <a:lnTo>
                    <a:pt x="541" y="953"/>
                  </a:lnTo>
                  <a:lnTo>
                    <a:pt x="541" y="953"/>
                  </a:lnTo>
                  <a:lnTo>
                    <a:pt x="561" y="951"/>
                  </a:lnTo>
                  <a:lnTo>
                    <a:pt x="582" y="947"/>
                  </a:lnTo>
                  <a:lnTo>
                    <a:pt x="601" y="944"/>
                  </a:lnTo>
                  <a:lnTo>
                    <a:pt x="621" y="939"/>
                  </a:lnTo>
                  <a:lnTo>
                    <a:pt x="641" y="933"/>
                  </a:lnTo>
                  <a:lnTo>
                    <a:pt x="659" y="927"/>
                  </a:lnTo>
                  <a:lnTo>
                    <a:pt x="678" y="921"/>
                  </a:lnTo>
                  <a:lnTo>
                    <a:pt x="695" y="912"/>
                  </a:lnTo>
                  <a:lnTo>
                    <a:pt x="714" y="903"/>
                  </a:lnTo>
                  <a:lnTo>
                    <a:pt x="731" y="895"/>
                  </a:lnTo>
                  <a:lnTo>
                    <a:pt x="748" y="884"/>
                  </a:lnTo>
                  <a:lnTo>
                    <a:pt x="764" y="873"/>
                  </a:lnTo>
                  <a:lnTo>
                    <a:pt x="779" y="862"/>
                  </a:lnTo>
                  <a:lnTo>
                    <a:pt x="795" y="850"/>
                  </a:lnTo>
                  <a:lnTo>
                    <a:pt x="809" y="837"/>
                  </a:lnTo>
                  <a:lnTo>
                    <a:pt x="823" y="823"/>
                  </a:lnTo>
                  <a:lnTo>
                    <a:pt x="837" y="809"/>
                  </a:lnTo>
                  <a:lnTo>
                    <a:pt x="850" y="795"/>
                  </a:lnTo>
                  <a:lnTo>
                    <a:pt x="862" y="779"/>
                  </a:lnTo>
                  <a:lnTo>
                    <a:pt x="873" y="764"/>
                  </a:lnTo>
                  <a:lnTo>
                    <a:pt x="884" y="748"/>
                  </a:lnTo>
                  <a:lnTo>
                    <a:pt x="895" y="731"/>
                  </a:lnTo>
                  <a:lnTo>
                    <a:pt x="903" y="713"/>
                  </a:lnTo>
                  <a:lnTo>
                    <a:pt x="912" y="695"/>
                  </a:lnTo>
                  <a:lnTo>
                    <a:pt x="921" y="678"/>
                  </a:lnTo>
                  <a:lnTo>
                    <a:pt x="927" y="659"/>
                  </a:lnTo>
                  <a:lnTo>
                    <a:pt x="934" y="641"/>
                  </a:lnTo>
                  <a:lnTo>
                    <a:pt x="939" y="621"/>
                  </a:lnTo>
                  <a:lnTo>
                    <a:pt x="944" y="601"/>
                  </a:lnTo>
                  <a:lnTo>
                    <a:pt x="947" y="582"/>
                  </a:lnTo>
                  <a:lnTo>
                    <a:pt x="951" y="561"/>
                  </a:lnTo>
                  <a:lnTo>
                    <a:pt x="953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3" y="540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9" y="531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5"/>
                  </a:lnTo>
                  <a:lnTo>
                    <a:pt x="1018" y="509"/>
                  </a:lnTo>
                  <a:lnTo>
                    <a:pt x="1018" y="509"/>
                  </a:lnTo>
                  <a:lnTo>
                    <a:pt x="1017" y="502"/>
                  </a:lnTo>
                  <a:lnTo>
                    <a:pt x="1015" y="497"/>
                  </a:lnTo>
                  <a:lnTo>
                    <a:pt x="1012" y="491"/>
                  </a:lnTo>
                  <a:lnTo>
                    <a:pt x="1009" y="486"/>
                  </a:lnTo>
                  <a:lnTo>
                    <a:pt x="1003" y="483"/>
                  </a:lnTo>
                  <a:lnTo>
                    <a:pt x="998" y="480"/>
                  </a:lnTo>
                  <a:lnTo>
                    <a:pt x="993" y="477"/>
                  </a:lnTo>
                  <a:lnTo>
                    <a:pt x="986" y="477"/>
                  </a:lnTo>
                  <a:lnTo>
                    <a:pt x="986" y="477"/>
                  </a:lnTo>
                  <a:close/>
                  <a:moveTo>
                    <a:pt x="827" y="541"/>
                  </a:moveTo>
                  <a:lnTo>
                    <a:pt x="888" y="541"/>
                  </a:lnTo>
                  <a:lnTo>
                    <a:pt x="888" y="541"/>
                  </a:lnTo>
                  <a:lnTo>
                    <a:pt x="887" y="558"/>
                  </a:lnTo>
                  <a:lnTo>
                    <a:pt x="884" y="575"/>
                  </a:lnTo>
                  <a:lnTo>
                    <a:pt x="881" y="591"/>
                  </a:lnTo>
                  <a:lnTo>
                    <a:pt x="877" y="608"/>
                  </a:lnTo>
                  <a:lnTo>
                    <a:pt x="872" y="624"/>
                  </a:lnTo>
                  <a:lnTo>
                    <a:pt x="867" y="641"/>
                  </a:lnTo>
                  <a:lnTo>
                    <a:pt x="861" y="656"/>
                  </a:lnTo>
                  <a:lnTo>
                    <a:pt x="854" y="671"/>
                  </a:lnTo>
                  <a:lnTo>
                    <a:pt x="847" y="686"/>
                  </a:lnTo>
                  <a:lnTo>
                    <a:pt x="839" y="701"/>
                  </a:lnTo>
                  <a:lnTo>
                    <a:pt x="831" y="715"/>
                  </a:lnTo>
                  <a:lnTo>
                    <a:pt x="821" y="729"/>
                  </a:lnTo>
                  <a:lnTo>
                    <a:pt x="811" y="741"/>
                  </a:lnTo>
                  <a:lnTo>
                    <a:pt x="800" y="754"/>
                  </a:lnTo>
                  <a:lnTo>
                    <a:pt x="790" y="766"/>
                  </a:lnTo>
                  <a:lnTo>
                    <a:pt x="778" y="778"/>
                  </a:lnTo>
                  <a:lnTo>
                    <a:pt x="766" y="790"/>
                  </a:lnTo>
                  <a:lnTo>
                    <a:pt x="754" y="800"/>
                  </a:lnTo>
                  <a:lnTo>
                    <a:pt x="741" y="811"/>
                  </a:lnTo>
                  <a:lnTo>
                    <a:pt x="729" y="821"/>
                  </a:lnTo>
                  <a:lnTo>
                    <a:pt x="715" y="830"/>
                  </a:lnTo>
                  <a:lnTo>
                    <a:pt x="701" y="839"/>
                  </a:lnTo>
                  <a:lnTo>
                    <a:pt x="686" y="847"/>
                  </a:lnTo>
                  <a:lnTo>
                    <a:pt x="671" y="854"/>
                  </a:lnTo>
                  <a:lnTo>
                    <a:pt x="656" y="860"/>
                  </a:lnTo>
                  <a:lnTo>
                    <a:pt x="641" y="867"/>
                  </a:lnTo>
                  <a:lnTo>
                    <a:pt x="625" y="872"/>
                  </a:lnTo>
                  <a:lnTo>
                    <a:pt x="608" y="877"/>
                  </a:lnTo>
                  <a:lnTo>
                    <a:pt x="591" y="881"/>
                  </a:lnTo>
                  <a:lnTo>
                    <a:pt x="575" y="884"/>
                  </a:lnTo>
                  <a:lnTo>
                    <a:pt x="558" y="887"/>
                  </a:lnTo>
                  <a:lnTo>
                    <a:pt x="541" y="888"/>
                  </a:lnTo>
                  <a:lnTo>
                    <a:pt x="541" y="827"/>
                  </a:lnTo>
                  <a:lnTo>
                    <a:pt x="541" y="827"/>
                  </a:lnTo>
                  <a:lnTo>
                    <a:pt x="540" y="821"/>
                  </a:lnTo>
                  <a:lnTo>
                    <a:pt x="539" y="814"/>
                  </a:lnTo>
                  <a:lnTo>
                    <a:pt x="535" y="809"/>
                  </a:lnTo>
                  <a:lnTo>
                    <a:pt x="531" y="805"/>
                  </a:lnTo>
                  <a:lnTo>
                    <a:pt x="527" y="800"/>
                  </a:lnTo>
                  <a:lnTo>
                    <a:pt x="522" y="797"/>
                  </a:lnTo>
                  <a:lnTo>
                    <a:pt x="515" y="796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02" y="796"/>
                  </a:lnTo>
                  <a:lnTo>
                    <a:pt x="497" y="797"/>
                  </a:lnTo>
                  <a:lnTo>
                    <a:pt x="491" y="800"/>
                  </a:lnTo>
                  <a:lnTo>
                    <a:pt x="486" y="805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21"/>
                  </a:lnTo>
                  <a:lnTo>
                    <a:pt x="478" y="827"/>
                  </a:lnTo>
                  <a:lnTo>
                    <a:pt x="478" y="888"/>
                  </a:lnTo>
                  <a:lnTo>
                    <a:pt x="478" y="888"/>
                  </a:lnTo>
                  <a:lnTo>
                    <a:pt x="460" y="887"/>
                  </a:lnTo>
                  <a:lnTo>
                    <a:pt x="443" y="884"/>
                  </a:lnTo>
                  <a:lnTo>
                    <a:pt x="426" y="881"/>
                  </a:lnTo>
                  <a:lnTo>
                    <a:pt x="410" y="877"/>
                  </a:lnTo>
                  <a:lnTo>
                    <a:pt x="394" y="872"/>
                  </a:lnTo>
                  <a:lnTo>
                    <a:pt x="378" y="867"/>
                  </a:lnTo>
                  <a:lnTo>
                    <a:pt x="362" y="860"/>
                  </a:lnTo>
                  <a:lnTo>
                    <a:pt x="347" y="854"/>
                  </a:lnTo>
                  <a:lnTo>
                    <a:pt x="332" y="847"/>
                  </a:lnTo>
                  <a:lnTo>
                    <a:pt x="318" y="839"/>
                  </a:lnTo>
                  <a:lnTo>
                    <a:pt x="304" y="830"/>
                  </a:lnTo>
                  <a:lnTo>
                    <a:pt x="290" y="821"/>
                  </a:lnTo>
                  <a:lnTo>
                    <a:pt x="277" y="811"/>
                  </a:lnTo>
                  <a:lnTo>
                    <a:pt x="264" y="800"/>
                  </a:lnTo>
                  <a:lnTo>
                    <a:pt x="251" y="790"/>
                  </a:lnTo>
                  <a:lnTo>
                    <a:pt x="239" y="778"/>
                  </a:lnTo>
                  <a:lnTo>
                    <a:pt x="228" y="766"/>
                  </a:lnTo>
                  <a:lnTo>
                    <a:pt x="217" y="754"/>
                  </a:lnTo>
                  <a:lnTo>
                    <a:pt x="207" y="741"/>
                  </a:lnTo>
                  <a:lnTo>
                    <a:pt x="197" y="729"/>
                  </a:lnTo>
                  <a:lnTo>
                    <a:pt x="188" y="715"/>
                  </a:lnTo>
                  <a:lnTo>
                    <a:pt x="179" y="701"/>
                  </a:lnTo>
                  <a:lnTo>
                    <a:pt x="171" y="686"/>
                  </a:lnTo>
                  <a:lnTo>
                    <a:pt x="164" y="671"/>
                  </a:lnTo>
                  <a:lnTo>
                    <a:pt x="157" y="656"/>
                  </a:lnTo>
                  <a:lnTo>
                    <a:pt x="151" y="641"/>
                  </a:lnTo>
                  <a:lnTo>
                    <a:pt x="145" y="624"/>
                  </a:lnTo>
                  <a:lnTo>
                    <a:pt x="141" y="608"/>
                  </a:lnTo>
                  <a:lnTo>
                    <a:pt x="136" y="591"/>
                  </a:lnTo>
                  <a:lnTo>
                    <a:pt x="133" y="575"/>
                  </a:lnTo>
                  <a:lnTo>
                    <a:pt x="131" y="558"/>
                  </a:lnTo>
                  <a:lnTo>
                    <a:pt x="12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7" y="540"/>
                  </a:lnTo>
                  <a:lnTo>
                    <a:pt x="203" y="539"/>
                  </a:lnTo>
                  <a:lnTo>
                    <a:pt x="208" y="535"/>
                  </a:lnTo>
                  <a:lnTo>
                    <a:pt x="214" y="531"/>
                  </a:lnTo>
                  <a:lnTo>
                    <a:pt x="217" y="527"/>
                  </a:lnTo>
                  <a:lnTo>
                    <a:pt x="220" y="521"/>
                  </a:lnTo>
                  <a:lnTo>
                    <a:pt x="222" y="515"/>
                  </a:lnTo>
                  <a:lnTo>
                    <a:pt x="222" y="509"/>
                  </a:lnTo>
                  <a:lnTo>
                    <a:pt x="222" y="509"/>
                  </a:lnTo>
                  <a:lnTo>
                    <a:pt x="222" y="502"/>
                  </a:lnTo>
                  <a:lnTo>
                    <a:pt x="220" y="497"/>
                  </a:lnTo>
                  <a:lnTo>
                    <a:pt x="217" y="491"/>
                  </a:lnTo>
                  <a:lnTo>
                    <a:pt x="214" y="486"/>
                  </a:lnTo>
                  <a:lnTo>
                    <a:pt x="208" y="483"/>
                  </a:lnTo>
                  <a:lnTo>
                    <a:pt x="203" y="480"/>
                  </a:lnTo>
                  <a:lnTo>
                    <a:pt x="197" y="477"/>
                  </a:lnTo>
                  <a:lnTo>
                    <a:pt x="191" y="477"/>
                  </a:lnTo>
                  <a:lnTo>
                    <a:pt x="129" y="477"/>
                  </a:lnTo>
                  <a:lnTo>
                    <a:pt x="129" y="477"/>
                  </a:lnTo>
                  <a:lnTo>
                    <a:pt x="131" y="460"/>
                  </a:lnTo>
                  <a:lnTo>
                    <a:pt x="133" y="443"/>
                  </a:lnTo>
                  <a:lnTo>
                    <a:pt x="136" y="426"/>
                  </a:lnTo>
                  <a:lnTo>
                    <a:pt x="141" y="410"/>
                  </a:lnTo>
                  <a:lnTo>
                    <a:pt x="145" y="394"/>
                  </a:lnTo>
                  <a:lnTo>
                    <a:pt x="151" y="378"/>
                  </a:lnTo>
                  <a:lnTo>
                    <a:pt x="157" y="362"/>
                  </a:lnTo>
                  <a:lnTo>
                    <a:pt x="164" y="347"/>
                  </a:lnTo>
                  <a:lnTo>
                    <a:pt x="171" y="332"/>
                  </a:lnTo>
                  <a:lnTo>
                    <a:pt x="179" y="318"/>
                  </a:lnTo>
                  <a:lnTo>
                    <a:pt x="188" y="304"/>
                  </a:lnTo>
                  <a:lnTo>
                    <a:pt x="197" y="290"/>
                  </a:lnTo>
                  <a:lnTo>
                    <a:pt x="207" y="277"/>
                  </a:lnTo>
                  <a:lnTo>
                    <a:pt x="217" y="264"/>
                  </a:lnTo>
                  <a:lnTo>
                    <a:pt x="228" y="251"/>
                  </a:lnTo>
                  <a:lnTo>
                    <a:pt x="239" y="239"/>
                  </a:lnTo>
                  <a:lnTo>
                    <a:pt x="251" y="227"/>
                  </a:lnTo>
                  <a:lnTo>
                    <a:pt x="264" y="217"/>
                  </a:lnTo>
                  <a:lnTo>
                    <a:pt x="277" y="207"/>
                  </a:lnTo>
                  <a:lnTo>
                    <a:pt x="290" y="197"/>
                  </a:lnTo>
                  <a:lnTo>
                    <a:pt x="304" y="188"/>
                  </a:lnTo>
                  <a:lnTo>
                    <a:pt x="318" y="179"/>
                  </a:lnTo>
                  <a:lnTo>
                    <a:pt x="332" y="171"/>
                  </a:lnTo>
                  <a:lnTo>
                    <a:pt x="347" y="164"/>
                  </a:lnTo>
                  <a:lnTo>
                    <a:pt x="362" y="157"/>
                  </a:lnTo>
                  <a:lnTo>
                    <a:pt x="378" y="151"/>
                  </a:lnTo>
                  <a:lnTo>
                    <a:pt x="394" y="145"/>
                  </a:lnTo>
                  <a:lnTo>
                    <a:pt x="410" y="141"/>
                  </a:lnTo>
                  <a:lnTo>
                    <a:pt x="426" y="136"/>
                  </a:lnTo>
                  <a:lnTo>
                    <a:pt x="443" y="133"/>
                  </a:lnTo>
                  <a:lnTo>
                    <a:pt x="460" y="131"/>
                  </a:lnTo>
                  <a:lnTo>
                    <a:pt x="478" y="129"/>
                  </a:lnTo>
                  <a:lnTo>
                    <a:pt x="478" y="191"/>
                  </a:lnTo>
                  <a:lnTo>
                    <a:pt x="478" y="191"/>
                  </a:lnTo>
                  <a:lnTo>
                    <a:pt x="478" y="197"/>
                  </a:lnTo>
                  <a:lnTo>
                    <a:pt x="480" y="203"/>
                  </a:lnTo>
                  <a:lnTo>
                    <a:pt x="483" y="208"/>
                  </a:lnTo>
                  <a:lnTo>
                    <a:pt x="486" y="214"/>
                  </a:lnTo>
                  <a:lnTo>
                    <a:pt x="491" y="217"/>
                  </a:lnTo>
                  <a:lnTo>
                    <a:pt x="497" y="220"/>
                  </a:lnTo>
                  <a:lnTo>
                    <a:pt x="502" y="222"/>
                  </a:lnTo>
                  <a:lnTo>
                    <a:pt x="509" y="222"/>
                  </a:lnTo>
                  <a:lnTo>
                    <a:pt x="509" y="222"/>
                  </a:lnTo>
                  <a:lnTo>
                    <a:pt x="515" y="222"/>
                  </a:lnTo>
                  <a:lnTo>
                    <a:pt x="522" y="220"/>
                  </a:lnTo>
                  <a:lnTo>
                    <a:pt x="527" y="217"/>
                  </a:lnTo>
                  <a:lnTo>
                    <a:pt x="531" y="214"/>
                  </a:lnTo>
                  <a:lnTo>
                    <a:pt x="535" y="208"/>
                  </a:lnTo>
                  <a:lnTo>
                    <a:pt x="539" y="203"/>
                  </a:lnTo>
                  <a:lnTo>
                    <a:pt x="540" y="197"/>
                  </a:lnTo>
                  <a:lnTo>
                    <a:pt x="541" y="191"/>
                  </a:lnTo>
                  <a:lnTo>
                    <a:pt x="541" y="129"/>
                  </a:lnTo>
                  <a:lnTo>
                    <a:pt x="541" y="129"/>
                  </a:lnTo>
                  <a:lnTo>
                    <a:pt x="558" y="131"/>
                  </a:lnTo>
                  <a:lnTo>
                    <a:pt x="575" y="133"/>
                  </a:lnTo>
                  <a:lnTo>
                    <a:pt x="591" y="136"/>
                  </a:lnTo>
                  <a:lnTo>
                    <a:pt x="608" y="141"/>
                  </a:lnTo>
                  <a:lnTo>
                    <a:pt x="625" y="145"/>
                  </a:lnTo>
                  <a:lnTo>
                    <a:pt x="641" y="151"/>
                  </a:lnTo>
                  <a:lnTo>
                    <a:pt x="656" y="157"/>
                  </a:lnTo>
                  <a:lnTo>
                    <a:pt x="671" y="164"/>
                  </a:lnTo>
                  <a:lnTo>
                    <a:pt x="686" y="171"/>
                  </a:lnTo>
                  <a:lnTo>
                    <a:pt x="701" y="179"/>
                  </a:lnTo>
                  <a:lnTo>
                    <a:pt x="715" y="188"/>
                  </a:lnTo>
                  <a:lnTo>
                    <a:pt x="729" y="197"/>
                  </a:lnTo>
                  <a:lnTo>
                    <a:pt x="741" y="207"/>
                  </a:lnTo>
                  <a:lnTo>
                    <a:pt x="754" y="217"/>
                  </a:lnTo>
                  <a:lnTo>
                    <a:pt x="766" y="227"/>
                  </a:lnTo>
                  <a:lnTo>
                    <a:pt x="778" y="239"/>
                  </a:lnTo>
                  <a:lnTo>
                    <a:pt x="790" y="251"/>
                  </a:lnTo>
                  <a:lnTo>
                    <a:pt x="800" y="264"/>
                  </a:lnTo>
                  <a:lnTo>
                    <a:pt x="811" y="277"/>
                  </a:lnTo>
                  <a:lnTo>
                    <a:pt x="821" y="290"/>
                  </a:lnTo>
                  <a:lnTo>
                    <a:pt x="831" y="304"/>
                  </a:lnTo>
                  <a:lnTo>
                    <a:pt x="839" y="318"/>
                  </a:lnTo>
                  <a:lnTo>
                    <a:pt x="847" y="332"/>
                  </a:lnTo>
                  <a:lnTo>
                    <a:pt x="854" y="347"/>
                  </a:lnTo>
                  <a:lnTo>
                    <a:pt x="861" y="362"/>
                  </a:lnTo>
                  <a:lnTo>
                    <a:pt x="867" y="378"/>
                  </a:lnTo>
                  <a:lnTo>
                    <a:pt x="872" y="394"/>
                  </a:lnTo>
                  <a:lnTo>
                    <a:pt x="877" y="410"/>
                  </a:lnTo>
                  <a:lnTo>
                    <a:pt x="881" y="426"/>
                  </a:lnTo>
                  <a:lnTo>
                    <a:pt x="884" y="443"/>
                  </a:lnTo>
                  <a:lnTo>
                    <a:pt x="887" y="460"/>
                  </a:lnTo>
                  <a:lnTo>
                    <a:pt x="888" y="477"/>
                  </a:lnTo>
                  <a:lnTo>
                    <a:pt x="827" y="477"/>
                  </a:lnTo>
                  <a:lnTo>
                    <a:pt x="827" y="477"/>
                  </a:lnTo>
                  <a:lnTo>
                    <a:pt x="821" y="477"/>
                  </a:lnTo>
                  <a:lnTo>
                    <a:pt x="814" y="480"/>
                  </a:lnTo>
                  <a:lnTo>
                    <a:pt x="809" y="483"/>
                  </a:lnTo>
                  <a:lnTo>
                    <a:pt x="805" y="486"/>
                  </a:lnTo>
                  <a:lnTo>
                    <a:pt x="800" y="491"/>
                  </a:lnTo>
                  <a:lnTo>
                    <a:pt x="797" y="497"/>
                  </a:lnTo>
                  <a:lnTo>
                    <a:pt x="796" y="502"/>
                  </a:lnTo>
                  <a:lnTo>
                    <a:pt x="795" y="509"/>
                  </a:lnTo>
                  <a:lnTo>
                    <a:pt x="795" y="509"/>
                  </a:lnTo>
                  <a:lnTo>
                    <a:pt x="796" y="515"/>
                  </a:lnTo>
                  <a:lnTo>
                    <a:pt x="797" y="521"/>
                  </a:lnTo>
                  <a:lnTo>
                    <a:pt x="800" y="527"/>
                  </a:lnTo>
                  <a:lnTo>
                    <a:pt x="805" y="531"/>
                  </a:lnTo>
                  <a:lnTo>
                    <a:pt x="809" y="535"/>
                  </a:lnTo>
                  <a:lnTo>
                    <a:pt x="814" y="539"/>
                  </a:lnTo>
                  <a:lnTo>
                    <a:pt x="821" y="540"/>
                  </a:lnTo>
                  <a:lnTo>
                    <a:pt x="827" y="541"/>
                  </a:lnTo>
                  <a:lnTo>
                    <a:pt x="827" y="541"/>
                  </a:lnTo>
                  <a:close/>
                  <a:moveTo>
                    <a:pt x="604" y="509"/>
                  </a:moveTo>
                  <a:lnTo>
                    <a:pt x="604" y="509"/>
                  </a:lnTo>
                  <a:lnTo>
                    <a:pt x="604" y="499"/>
                  </a:lnTo>
                  <a:lnTo>
                    <a:pt x="602" y="489"/>
                  </a:lnTo>
                  <a:lnTo>
                    <a:pt x="600" y="481"/>
                  </a:lnTo>
                  <a:lnTo>
                    <a:pt x="597" y="472"/>
                  </a:lnTo>
                  <a:lnTo>
                    <a:pt x="592" y="463"/>
                  </a:lnTo>
                  <a:lnTo>
                    <a:pt x="588" y="456"/>
                  </a:lnTo>
                  <a:lnTo>
                    <a:pt x="583" y="448"/>
                  </a:lnTo>
                  <a:lnTo>
                    <a:pt x="576" y="441"/>
                  </a:lnTo>
                  <a:lnTo>
                    <a:pt x="570" y="436"/>
                  </a:lnTo>
                  <a:lnTo>
                    <a:pt x="562" y="430"/>
                  </a:lnTo>
                  <a:lnTo>
                    <a:pt x="555" y="425"/>
                  </a:lnTo>
                  <a:lnTo>
                    <a:pt x="546" y="421"/>
                  </a:lnTo>
                  <a:lnTo>
                    <a:pt x="538" y="417"/>
                  </a:lnTo>
                  <a:lnTo>
                    <a:pt x="528" y="415"/>
                  </a:lnTo>
                  <a:lnTo>
                    <a:pt x="518" y="414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499" y="414"/>
                  </a:lnTo>
                  <a:lnTo>
                    <a:pt x="489" y="415"/>
                  </a:lnTo>
                  <a:lnTo>
                    <a:pt x="481" y="417"/>
                  </a:lnTo>
                  <a:lnTo>
                    <a:pt x="472" y="421"/>
                  </a:lnTo>
                  <a:lnTo>
                    <a:pt x="464" y="425"/>
                  </a:lnTo>
                  <a:lnTo>
                    <a:pt x="456" y="430"/>
                  </a:lnTo>
                  <a:lnTo>
                    <a:pt x="449" y="436"/>
                  </a:lnTo>
                  <a:lnTo>
                    <a:pt x="441" y="441"/>
                  </a:lnTo>
                  <a:lnTo>
                    <a:pt x="436" y="448"/>
                  </a:lnTo>
                  <a:lnTo>
                    <a:pt x="430" y="456"/>
                  </a:lnTo>
                  <a:lnTo>
                    <a:pt x="425" y="463"/>
                  </a:lnTo>
                  <a:lnTo>
                    <a:pt x="421" y="472"/>
                  </a:lnTo>
                  <a:lnTo>
                    <a:pt x="417" y="481"/>
                  </a:lnTo>
                  <a:lnTo>
                    <a:pt x="415" y="489"/>
                  </a:lnTo>
                  <a:lnTo>
                    <a:pt x="414" y="49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14" y="518"/>
                  </a:lnTo>
                  <a:lnTo>
                    <a:pt x="415" y="528"/>
                  </a:lnTo>
                  <a:lnTo>
                    <a:pt x="417" y="538"/>
                  </a:lnTo>
                  <a:lnTo>
                    <a:pt x="421" y="546"/>
                  </a:lnTo>
                  <a:lnTo>
                    <a:pt x="425" y="555"/>
                  </a:lnTo>
                  <a:lnTo>
                    <a:pt x="430" y="562"/>
                  </a:lnTo>
                  <a:lnTo>
                    <a:pt x="436" y="570"/>
                  </a:lnTo>
                  <a:lnTo>
                    <a:pt x="441" y="576"/>
                  </a:lnTo>
                  <a:lnTo>
                    <a:pt x="449" y="583"/>
                  </a:lnTo>
                  <a:lnTo>
                    <a:pt x="456" y="588"/>
                  </a:lnTo>
                  <a:lnTo>
                    <a:pt x="464" y="592"/>
                  </a:lnTo>
                  <a:lnTo>
                    <a:pt x="472" y="597"/>
                  </a:lnTo>
                  <a:lnTo>
                    <a:pt x="481" y="600"/>
                  </a:lnTo>
                  <a:lnTo>
                    <a:pt x="489" y="602"/>
                  </a:lnTo>
                  <a:lnTo>
                    <a:pt x="499" y="604"/>
                  </a:lnTo>
                  <a:lnTo>
                    <a:pt x="509" y="604"/>
                  </a:lnTo>
                  <a:lnTo>
                    <a:pt x="509" y="604"/>
                  </a:lnTo>
                  <a:lnTo>
                    <a:pt x="518" y="604"/>
                  </a:lnTo>
                  <a:lnTo>
                    <a:pt x="528" y="602"/>
                  </a:lnTo>
                  <a:lnTo>
                    <a:pt x="538" y="600"/>
                  </a:lnTo>
                  <a:lnTo>
                    <a:pt x="546" y="597"/>
                  </a:lnTo>
                  <a:lnTo>
                    <a:pt x="555" y="592"/>
                  </a:lnTo>
                  <a:lnTo>
                    <a:pt x="562" y="588"/>
                  </a:lnTo>
                  <a:lnTo>
                    <a:pt x="570" y="583"/>
                  </a:lnTo>
                  <a:lnTo>
                    <a:pt x="576" y="576"/>
                  </a:lnTo>
                  <a:lnTo>
                    <a:pt x="583" y="570"/>
                  </a:lnTo>
                  <a:lnTo>
                    <a:pt x="588" y="562"/>
                  </a:lnTo>
                  <a:lnTo>
                    <a:pt x="592" y="555"/>
                  </a:lnTo>
                  <a:lnTo>
                    <a:pt x="597" y="546"/>
                  </a:lnTo>
                  <a:lnTo>
                    <a:pt x="600" y="538"/>
                  </a:lnTo>
                  <a:lnTo>
                    <a:pt x="602" y="528"/>
                  </a:lnTo>
                  <a:lnTo>
                    <a:pt x="604" y="518"/>
                  </a:lnTo>
                  <a:lnTo>
                    <a:pt x="604" y="509"/>
                  </a:lnTo>
                  <a:lnTo>
                    <a:pt x="604" y="509"/>
                  </a:lnTo>
                  <a:close/>
                  <a:moveTo>
                    <a:pt x="478" y="509"/>
                  </a:moveTo>
                  <a:lnTo>
                    <a:pt x="478" y="509"/>
                  </a:lnTo>
                  <a:lnTo>
                    <a:pt x="478" y="502"/>
                  </a:lnTo>
                  <a:lnTo>
                    <a:pt x="480" y="497"/>
                  </a:lnTo>
                  <a:lnTo>
                    <a:pt x="483" y="491"/>
                  </a:lnTo>
                  <a:lnTo>
                    <a:pt x="486" y="486"/>
                  </a:lnTo>
                  <a:lnTo>
                    <a:pt x="491" y="483"/>
                  </a:lnTo>
                  <a:lnTo>
                    <a:pt x="497" y="480"/>
                  </a:lnTo>
                  <a:lnTo>
                    <a:pt x="502" y="477"/>
                  </a:lnTo>
                  <a:lnTo>
                    <a:pt x="509" y="477"/>
                  </a:lnTo>
                  <a:lnTo>
                    <a:pt x="509" y="477"/>
                  </a:lnTo>
                  <a:lnTo>
                    <a:pt x="515" y="477"/>
                  </a:lnTo>
                  <a:lnTo>
                    <a:pt x="522" y="480"/>
                  </a:lnTo>
                  <a:lnTo>
                    <a:pt x="527" y="483"/>
                  </a:lnTo>
                  <a:lnTo>
                    <a:pt x="531" y="486"/>
                  </a:lnTo>
                  <a:lnTo>
                    <a:pt x="535" y="491"/>
                  </a:lnTo>
                  <a:lnTo>
                    <a:pt x="539" y="497"/>
                  </a:lnTo>
                  <a:lnTo>
                    <a:pt x="540" y="502"/>
                  </a:lnTo>
                  <a:lnTo>
                    <a:pt x="541" y="509"/>
                  </a:lnTo>
                  <a:lnTo>
                    <a:pt x="541" y="509"/>
                  </a:lnTo>
                  <a:lnTo>
                    <a:pt x="540" y="515"/>
                  </a:lnTo>
                  <a:lnTo>
                    <a:pt x="539" y="521"/>
                  </a:lnTo>
                  <a:lnTo>
                    <a:pt x="535" y="527"/>
                  </a:lnTo>
                  <a:lnTo>
                    <a:pt x="531" y="531"/>
                  </a:lnTo>
                  <a:lnTo>
                    <a:pt x="527" y="535"/>
                  </a:lnTo>
                  <a:lnTo>
                    <a:pt x="522" y="539"/>
                  </a:lnTo>
                  <a:lnTo>
                    <a:pt x="515" y="540"/>
                  </a:lnTo>
                  <a:lnTo>
                    <a:pt x="509" y="541"/>
                  </a:lnTo>
                  <a:lnTo>
                    <a:pt x="509" y="541"/>
                  </a:lnTo>
                  <a:lnTo>
                    <a:pt x="502" y="540"/>
                  </a:lnTo>
                  <a:lnTo>
                    <a:pt x="497" y="539"/>
                  </a:lnTo>
                  <a:lnTo>
                    <a:pt x="491" y="535"/>
                  </a:lnTo>
                  <a:lnTo>
                    <a:pt x="486" y="531"/>
                  </a:lnTo>
                  <a:lnTo>
                    <a:pt x="483" y="527"/>
                  </a:lnTo>
                  <a:lnTo>
                    <a:pt x="480" y="521"/>
                  </a:lnTo>
                  <a:lnTo>
                    <a:pt x="478" y="515"/>
                  </a:lnTo>
                  <a:lnTo>
                    <a:pt x="478" y="509"/>
                  </a:lnTo>
                  <a:lnTo>
                    <a:pt x="478" y="509"/>
                  </a:lnTo>
                  <a:close/>
                  <a:moveTo>
                    <a:pt x="541" y="318"/>
                  </a:moveTo>
                  <a:lnTo>
                    <a:pt x="541" y="318"/>
                  </a:lnTo>
                  <a:lnTo>
                    <a:pt x="540" y="311"/>
                  </a:lnTo>
                  <a:lnTo>
                    <a:pt x="539" y="306"/>
                  </a:lnTo>
                  <a:lnTo>
                    <a:pt x="535" y="300"/>
                  </a:lnTo>
                  <a:lnTo>
                    <a:pt x="531" y="295"/>
                  </a:lnTo>
                  <a:lnTo>
                    <a:pt x="527" y="292"/>
                  </a:lnTo>
                  <a:lnTo>
                    <a:pt x="522" y="289"/>
                  </a:lnTo>
                  <a:lnTo>
                    <a:pt x="515" y="286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86" y="288"/>
                  </a:lnTo>
                  <a:lnTo>
                    <a:pt x="465" y="291"/>
                  </a:lnTo>
                  <a:lnTo>
                    <a:pt x="443" y="296"/>
                  </a:lnTo>
                  <a:lnTo>
                    <a:pt x="423" y="304"/>
                  </a:lnTo>
                  <a:lnTo>
                    <a:pt x="402" y="313"/>
                  </a:lnTo>
                  <a:lnTo>
                    <a:pt x="384" y="324"/>
                  </a:lnTo>
                  <a:lnTo>
                    <a:pt x="367" y="337"/>
                  </a:lnTo>
                  <a:lnTo>
                    <a:pt x="352" y="352"/>
                  </a:lnTo>
                  <a:lnTo>
                    <a:pt x="337" y="367"/>
                  </a:lnTo>
                  <a:lnTo>
                    <a:pt x="324" y="384"/>
                  </a:lnTo>
                  <a:lnTo>
                    <a:pt x="313" y="402"/>
                  </a:lnTo>
                  <a:lnTo>
                    <a:pt x="304" y="423"/>
                  </a:lnTo>
                  <a:lnTo>
                    <a:pt x="296" y="443"/>
                  </a:lnTo>
                  <a:lnTo>
                    <a:pt x="291" y="463"/>
                  </a:lnTo>
                  <a:lnTo>
                    <a:pt x="288" y="486"/>
                  </a:lnTo>
                  <a:lnTo>
                    <a:pt x="287" y="509"/>
                  </a:lnTo>
                  <a:lnTo>
                    <a:pt x="287" y="509"/>
                  </a:lnTo>
                  <a:lnTo>
                    <a:pt x="287" y="515"/>
                  </a:lnTo>
                  <a:lnTo>
                    <a:pt x="289" y="521"/>
                  </a:lnTo>
                  <a:lnTo>
                    <a:pt x="292" y="527"/>
                  </a:lnTo>
                  <a:lnTo>
                    <a:pt x="295" y="531"/>
                  </a:lnTo>
                  <a:lnTo>
                    <a:pt x="300" y="535"/>
                  </a:lnTo>
                  <a:lnTo>
                    <a:pt x="306" y="539"/>
                  </a:lnTo>
                  <a:lnTo>
                    <a:pt x="311" y="540"/>
                  </a:lnTo>
                  <a:lnTo>
                    <a:pt x="318" y="541"/>
                  </a:lnTo>
                  <a:lnTo>
                    <a:pt x="318" y="541"/>
                  </a:lnTo>
                  <a:lnTo>
                    <a:pt x="324" y="540"/>
                  </a:lnTo>
                  <a:lnTo>
                    <a:pt x="331" y="539"/>
                  </a:lnTo>
                  <a:lnTo>
                    <a:pt x="336" y="535"/>
                  </a:lnTo>
                  <a:lnTo>
                    <a:pt x="340" y="531"/>
                  </a:lnTo>
                  <a:lnTo>
                    <a:pt x="344" y="527"/>
                  </a:lnTo>
                  <a:lnTo>
                    <a:pt x="348" y="521"/>
                  </a:lnTo>
                  <a:lnTo>
                    <a:pt x="349" y="515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1" y="492"/>
                  </a:lnTo>
                  <a:lnTo>
                    <a:pt x="353" y="476"/>
                  </a:lnTo>
                  <a:lnTo>
                    <a:pt x="357" y="461"/>
                  </a:lnTo>
                  <a:lnTo>
                    <a:pt x="363" y="447"/>
                  </a:lnTo>
                  <a:lnTo>
                    <a:pt x="369" y="433"/>
                  </a:lnTo>
                  <a:lnTo>
                    <a:pt x="377" y="420"/>
                  </a:lnTo>
                  <a:lnTo>
                    <a:pt x="386" y="408"/>
                  </a:lnTo>
                  <a:lnTo>
                    <a:pt x="397" y="396"/>
                  </a:lnTo>
                  <a:lnTo>
                    <a:pt x="408" y="386"/>
                  </a:lnTo>
                  <a:lnTo>
                    <a:pt x="420" y="377"/>
                  </a:lnTo>
                  <a:lnTo>
                    <a:pt x="434" y="369"/>
                  </a:lnTo>
                  <a:lnTo>
                    <a:pt x="447" y="363"/>
                  </a:lnTo>
                  <a:lnTo>
                    <a:pt x="461" y="357"/>
                  </a:lnTo>
                  <a:lnTo>
                    <a:pt x="476" y="353"/>
                  </a:lnTo>
                  <a:lnTo>
                    <a:pt x="493" y="351"/>
                  </a:lnTo>
                  <a:lnTo>
                    <a:pt x="509" y="350"/>
                  </a:lnTo>
                  <a:lnTo>
                    <a:pt x="509" y="350"/>
                  </a:lnTo>
                  <a:lnTo>
                    <a:pt x="515" y="349"/>
                  </a:lnTo>
                  <a:lnTo>
                    <a:pt x="522" y="348"/>
                  </a:lnTo>
                  <a:lnTo>
                    <a:pt x="527" y="344"/>
                  </a:lnTo>
                  <a:lnTo>
                    <a:pt x="531" y="340"/>
                  </a:lnTo>
                  <a:lnTo>
                    <a:pt x="535" y="336"/>
                  </a:lnTo>
                  <a:lnTo>
                    <a:pt x="539" y="330"/>
                  </a:lnTo>
                  <a:lnTo>
                    <a:pt x="540" y="324"/>
                  </a:lnTo>
                  <a:lnTo>
                    <a:pt x="541" y="318"/>
                  </a:lnTo>
                  <a:lnTo>
                    <a:pt x="541" y="318"/>
                  </a:lnTo>
                  <a:close/>
                  <a:moveTo>
                    <a:pt x="700" y="477"/>
                  </a:moveTo>
                  <a:lnTo>
                    <a:pt x="700" y="477"/>
                  </a:lnTo>
                  <a:lnTo>
                    <a:pt x="693" y="477"/>
                  </a:lnTo>
                  <a:lnTo>
                    <a:pt x="688" y="480"/>
                  </a:lnTo>
                  <a:lnTo>
                    <a:pt x="682" y="483"/>
                  </a:lnTo>
                  <a:lnTo>
                    <a:pt x="677" y="486"/>
                  </a:lnTo>
                  <a:lnTo>
                    <a:pt x="674" y="491"/>
                  </a:lnTo>
                  <a:lnTo>
                    <a:pt x="671" y="497"/>
                  </a:lnTo>
                  <a:lnTo>
                    <a:pt x="669" y="502"/>
                  </a:lnTo>
                  <a:lnTo>
                    <a:pt x="667" y="509"/>
                  </a:lnTo>
                  <a:lnTo>
                    <a:pt x="667" y="509"/>
                  </a:lnTo>
                  <a:lnTo>
                    <a:pt x="667" y="525"/>
                  </a:lnTo>
                  <a:lnTo>
                    <a:pt x="664" y="541"/>
                  </a:lnTo>
                  <a:lnTo>
                    <a:pt x="661" y="556"/>
                  </a:lnTo>
                  <a:lnTo>
                    <a:pt x="656" y="571"/>
                  </a:lnTo>
                  <a:lnTo>
                    <a:pt x="649" y="585"/>
                  </a:lnTo>
                  <a:lnTo>
                    <a:pt x="641" y="598"/>
                  </a:lnTo>
                  <a:lnTo>
                    <a:pt x="632" y="609"/>
                  </a:lnTo>
                  <a:lnTo>
                    <a:pt x="621" y="621"/>
                  </a:lnTo>
                  <a:lnTo>
                    <a:pt x="609" y="632"/>
                  </a:lnTo>
                  <a:lnTo>
                    <a:pt x="598" y="641"/>
                  </a:lnTo>
                  <a:lnTo>
                    <a:pt x="585" y="649"/>
                  </a:lnTo>
                  <a:lnTo>
                    <a:pt x="571" y="656"/>
                  </a:lnTo>
                  <a:lnTo>
                    <a:pt x="556" y="661"/>
                  </a:lnTo>
                  <a:lnTo>
                    <a:pt x="541" y="664"/>
                  </a:lnTo>
                  <a:lnTo>
                    <a:pt x="525" y="667"/>
                  </a:ln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1"/>
                  </a:lnTo>
                  <a:lnTo>
                    <a:pt x="491" y="674"/>
                  </a:lnTo>
                  <a:lnTo>
                    <a:pt x="486" y="677"/>
                  </a:lnTo>
                  <a:lnTo>
                    <a:pt x="483" y="682"/>
                  </a:lnTo>
                  <a:lnTo>
                    <a:pt x="480" y="688"/>
                  </a:lnTo>
                  <a:lnTo>
                    <a:pt x="478" y="693"/>
                  </a:lnTo>
                  <a:lnTo>
                    <a:pt x="478" y="700"/>
                  </a:lnTo>
                  <a:lnTo>
                    <a:pt x="478" y="700"/>
                  </a:lnTo>
                  <a:lnTo>
                    <a:pt x="478" y="706"/>
                  </a:lnTo>
                  <a:lnTo>
                    <a:pt x="480" y="712"/>
                  </a:lnTo>
                  <a:lnTo>
                    <a:pt x="483" y="718"/>
                  </a:lnTo>
                  <a:lnTo>
                    <a:pt x="486" y="722"/>
                  </a:lnTo>
                  <a:lnTo>
                    <a:pt x="491" y="726"/>
                  </a:lnTo>
                  <a:lnTo>
                    <a:pt x="497" y="729"/>
                  </a:lnTo>
                  <a:lnTo>
                    <a:pt x="502" y="731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31" y="731"/>
                  </a:lnTo>
                  <a:lnTo>
                    <a:pt x="554" y="727"/>
                  </a:lnTo>
                  <a:lnTo>
                    <a:pt x="575" y="721"/>
                  </a:lnTo>
                  <a:lnTo>
                    <a:pt x="596" y="713"/>
                  </a:lnTo>
                  <a:lnTo>
                    <a:pt x="615" y="705"/>
                  </a:lnTo>
                  <a:lnTo>
                    <a:pt x="633" y="693"/>
                  </a:lnTo>
                  <a:lnTo>
                    <a:pt x="650" y="680"/>
                  </a:lnTo>
                  <a:lnTo>
                    <a:pt x="666" y="666"/>
                  </a:lnTo>
                  <a:lnTo>
                    <a:pt x="680" y="650"/>
                  </a:lnTo>
                  <a:lnTo>
                    <a:pt x="693" y="633"/>
                  </a:lnTo>
                  <a:lnTo>
                    <a:pt x="705" y="615"/>
                  </a:lnTo>
                  <a:lnTo>
                    <a:pt x="714" y="595"/>
                  </a:lnTo>
                  <a:lnTo>
                    <a:pt x="721" y="575"/>
                  </a:lnTo>
                  <a:lnTo>
                    <a:pt x="728" y="554"/>
                  </a:lnTo>
                  <a:lnTo>
                    <a:pt x="731" y="531"/>
                  </a:lnTo>
                  <a:lnTo>
                    <a:pt x="732" y="509"/>
                  </a:lnTo>
                  <a:lnTo>
                    <a:pt x="732" y="509"/>
                  </a:lnTo>
                  <a:lnTo>
                    <a:pt x="731" y="502"/>
                  </a:lnTo>
                  <a:lnTo>
                    <a:pt x="729" y="497"/>
                  </a:lnTo>
                  <a:lnTo>
                    <a:pt x="726" y="491"/>
                  </a:lnTo>
                  <a:lnTo>
                    <a:pt x="722" y="486"/>
                  </a:lnTo>
                  <a:lnTo>
                    <a:pt x="718" y="483"/>
                  </a:lnTo>
                  <a:lnTo>
                    <a:pt x="712" y="480"/>
                  </a:lnTo>
                  <a:lnTo>
                    <a:pt x="706" y="477"/>
                  </a:lnTo>
                  <a:lnTo>
                    <a:pt x="700" y="477"/>
                  </a:lnTo>
                  <a:lnTo>
                    <a:pt x="700" y="4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2E99A0D-C3AE-D84A-93B2-168B793D4383}"/>
              </a:ext>
            </a:extLst>
          </p:cNvPr>
          <p:cNvGrpSpPr/>
          <p:nvPr/>
        </p:nvGrpSpPr>
        <p:grpSpPr>
          <a:xfrm>
            <a:off x="5485479" y="4799015"/>
            <a:ext cx="1152000" cy="1152000"/>
            <a:chOff x="5363971" y="4421486"/>
            <a:chExt cx="1152000" cy="1152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C845BD0-8B40-BC4C-AD38-9738FD3CF018}"/>
                </a:ext>
              </a:extLst>
            </p:cNvPr>
            <p:cNvSpPr/>
            <p:nvPr/>
          </p:nvSpPr>
          <p:spPr>
            <a:xfrm>
              <a:off x="5363971" y="4421486"/>
              <a:ext cx="1152000" cy="115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6558686B-905D-1C47-8B1B-BC3FACDBC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9359" y="4755690"/>
              <a:ext cx="481224" cy="483592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26A3053-54CE-734C-BBF1-94BA68CDE69A}"/>
              </a:ext>
            </a:extLst>
          </p:cNvPr>
          <p:cNvGrpSpPr/>
          <p:nvPr/>
        </p:nvGrpSpPr>
        <p:grpSpPr>
          <a:xfrm>
            <a:off x="4014965" y="3328501"/>
            <a:ext cx="1152000" cy="1152000"/>
            <a:chOff x="3893457" y="2950972"/>
            <a:chExt cx="1152000" cy="1152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33B500C-507B-E949-9A3E-63A52BC730C3}"/>
                </a:ext>
              </a:extLst>
            </p:cNvPr>
            <p:cNvSpPr/>
            <p:nvPr/>
          </p:nvSpPr>
          <p:spPr>
            <a:xfrm rot="5400000">
              <a:off x="3893457" y="2950972"/>
              <a:ext cx="1152000" cy="115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98">
              <a:extLst>
                <a:ext uri="{FF2B5EF4-FFF2-40B4-BE49-F238E27FC236}">
                  <a16:creationId xmlns:a16="http://schemas.microsoft.com/office/drawing/2014/main" id="{6971BC27-D812-514A-A389-8A4618652E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845" y="3285176"/>
              <a:ext cx="481224" cy="483592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6E86088-8F05-9440-8AD1-DB3D7F1BB7F9}"/>
              </a:ext>
            </a:extLst>
          </p:cNvPr>
          <p:cNvGrpSpPr/>
          <p:nvPr/>
        </p:nvGrpSpPr>
        <p:grpSpPr>
          <a:xfrm>
            <a:off x="256487" y="1689533"/>
            <a:ext cx="3810667" cy="1837173"/>
            <a:chOff x="818428" y="1891411"/>
            <a:chExt cx="3810667" cy="183717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D50F715-9E44-A04F-BDAC-5100F5C67CD8}"/>
                </a:ext>
              </a:extLst>
            </p:cNvPr>
            <p:cNvSpPr/>
            <p:nvPr/>
          </p:nvSpPr>
          <p:spPr>
            <a:xfrm>
              <a:off x="818428" y="2712921"/>
              <a:ext cx="377143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based on user indicates which micro-genres of TV &amp; Movies they prefer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189C5CC-38BA-154E-BCC6-BF93692E693A}"/>
                </a:ext>
              </a:extLst>
            </p:cNvPr>
            <p:cNvSpPr/>
            <p:nvPr/>
          </p:nvSpPr>
          <p:spPr>
            <a:xfrm>
              <a:off x="859156" y="1891411"/>
              <a:ext cx="3769939" cy="139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RECOMMENDER SYSTEM</a:t>
              </a:r>
            </a:p>
            <a:p>
              <a:pPr algn="r">
                <a:lnSpc>
                  <a:spcPct val="150000"/>
                </a:lnSpc>
                <a:spcAft>
                  <a:spcPts val="600"/>
                </a:spcAft>
              </a:pP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3AC7601-D76E-9E41-86FA-EF1A03208C1B}"/>
              </a:ext>
            </a:extLst>
          </p:cNvPr>
          <p:cNvGrpSpPr/>
          <p:nvPr/>
        </p:nvGrpSpPr>
        <p:grpSpPr>
          <a:xfrm>
            <a:off x="297215" y="4389105"/>
            <a:ext cx="3810667" cy="1529396"/>
            <a:chOff x="818428" y="1891411"/>
            <a:chExt cx="3810667" cy="152939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2DC5D82-7FEC-A241-8ACE-B02DC385E3CC}"/>
                </a:ext>
              </a:extLst>
            </p:cNvPr>
            <p:cNvSpPr/>
            <p:nvPr/>
          </p:nvSpPr>
          <p:spPr>
            <a:xfrm>
              <a:off x="818428" y="2712921"/>
              <a:ext cx="377143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Collecting the data comes from three or more databases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CEF37F2-584D-1245-AAF2-922133F34402}"/>
                </a:ext>
              </a:extLst>
            </p:cNvPr>
            <p:cNvSpPr/>
            <p:nvPr/>
          </p:nvSpPr>
          <p:spPr>
            <a:xfrm>
              <a:off x="1868750" y="1891411"/>
              <a:ext cx="276034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COLLECTING THE DATA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7283B29-5C00-264C-AD0C-6A5713033D86}"/>
              </a:ext>
            </a:extLst>
          </p:cNvPr>
          <p:cNvGrpSpPr/>
          <p:nvPr/>
        </p:nvGrpSpPr>
        <p:grpSpPr>
          <a:xfrm>
            <a:off x="8123353" y="1689533"/>
            <a:ext cx="3810667" cy="1529396"/>
            <a:chOff x="818428" y="1891411"/>
            <a:chExt cx="3810667" cy="152939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F3F6C14-E937-674D-9176-515D910FBF0A}"/>
                </a:ext>
              </a:extLst>
            </p:cNvPr>
            <p:cNvSpPr/>
            <p:nvPr/>
          </p:nvSpPr>
          <p:spPr>
            <a:xfrm>
              <a:off x="818428" y="2712921"/>
              <a:ext cx="377143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Use methods to structure the data for further usage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EB8D18C-7051-5545-AFA1-A7D7DE439208}"/>
                </a:ext>
              </a:extLst>
            </p:cNvPr>
            <p:cNvSpPr/>
            <p:nvPr/>
          </p:nvSpPr>
          <p:spPr>
            <a:xfrm>
              <a:off x="859156" y="1891411"/>
              <a:ext cx="376993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PROCESSING DATABASE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9D4E1C2-8179-7149-93AE-5AC51665EF94}"/>
              </a:ext>
            </a:extLst>
          </p:cNvPr>
          <p:cNvGrpSpPr/>
          <p:nvPr/>
        </p:nvGrpSpPr>
        <p:grpSpPr>
          <a:xfrm>
            <a:off x="8138407" y="4292028"/>
            <a:ext cx="3810667" cy="1529396"/>
            <a:chOff x="818428" y="1891411"/>
            <a:chExt cx="3810667" cy="152939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8BA83E-6381-054D-827B-1614A7B7E096}"/>
                </a:ext>
              </a:extLst>
            </p:cNvPr>
            <p:cNvSpPr/>
            <p:nvPr/>
          </p:nvSpPr>
          <p:spPr>
            <a:xfrm>
              <a:off x="818428" y="2712921"/>
              <a:ext cx="377143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Content-based and  collaborative filtering algorithm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C002879-B79D-B146-8925-3F62E92D8C9A}"/>
                </a:ext>
              </a:extLst>
            </p:cNvPr>
            <p:cNvSpPr/>
            <p:nvPr/>
          </p:nvSpPr>
          <p:spPr>
            <a:xfrm>
              <a:off x="859156" y="1891411"/>
              <a:ext cx="376993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RECOMMENDER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86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50"/>
                            </p:stCondLst>
                            <p:childTnLst>
                              <p:par>
                                <p:cTn id="5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CDF48F-265A-A647-9A72-1DE6D766B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198642"/>
            <a:ext cx="11372491" cy="56514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E24ABC-2ED3-0A41-A607-68DA5B2A3A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60" y="0"/>
            <a:ext cx="10305875" cy="6858000"/>
          </a:xfrm>
          <a:prstGeom prst="rect">
            <a:avLst/>
          </a:prstGeom>
        </p:spPr>
      </p:pic>
      <p:pic>
        <p:nvPicPr>
          <p:cNvPr id="4" name="图片 3" descr="图片包含 王后&#10;&#10;&#10;&#10;自动生成的说明">
            <a:extLst>
              <a:ext uri="{FF2B5EF4-FFF2-40B4-BE49-F238E27FC236}">
                <a16:creationId xmlns:a16="http://schemas.microsoft.com/office/drawing/2014/main" id="{FC9A5591-646A-4B47-99F1-7885DF5F92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1C24E09-3DA1-B242-866B-C5F4959A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THE MODEL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室内, 地板, 墙壁, 天花板&#10;&#10;&#10;&#10;自动生成的说明">
            <a:extLst>
              <a:ext uri="{FF2B5EF4-FFF2-40B4-BE49-F238E27FC236}">
                <a16:creationId xmlns:a16="http://schemas.microsoft.com/office/drawing/2014/main" id="{F0F5B160-0A79-D448-8A9F-8A835095DA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43415" cy="6858001"/>
          </a:xfrm>
          <a:prstGeom prst="rect">
            <a:avLst/>
          </a:prstGeom>
        </p:spPr>
      </p:pic>
      <p:pic>
        <p:nvPicPr>
          <p:cNvPr id="25" name="图片 24" descr="图片包含 王后&#10;&#10;&#10;&#10;自动生成的说明">
            <a:extLst>
              <a:ext uri="{FF2B5EF4-FFF2-40B4-BE49-F238E27FC236}">
                <a16:creationId xmlns:a16="http://schemas.microsoft.com/office/drawing/2014/main" id="{FDD942FF-8514-A34D-81BF-1B121862A4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sp>
        <p:nvSpPr>
          <p:cNvPr id="27" name="Freeform 48">
            <a:extLst>
              <a:ext uri="{FF2B5EF4-FFF2-40B4-BE49-F238E27FC236}">
                <a16:creationId xmlns:a16="http://schemas.microsoft.com/office/drawing/2014/main" id="{F99B6559-DB1F-D04E-95A6-8D547108049D}"/>
              </a:ext>
            </a:extLst>
          </p:cNvPr>
          <p:cNvSpPr>
            <a:spLocks noEditPoints="1"/>
          </p:cNvSpPr>
          <p:nvPr/>
        </p:nvSpPr>
        <p:spPr bwMode="auto">
          <a:xfrm>
            <a:off x="5794142" y="2579972"/>
            <a:ext cx="522461" cy="522461"/>
          </a:xfrm>
          <a:custGeom>
            <a:avLst/>
            <a:gdLst>
              <a:gd name="T0" fmla="*/ 77 w 1019"/>
              <a:gd name="T1" fmla="*/ 1 h 1017"/>
              <a:gd name="T2" fmla="*/ 35 w 1019"/>
              <a:gd name="T3" fmla="*/ 21 h 1017"/>
              <a:gd name="T4" fmla="*/ 8 w 1019"/>
              <a:gd name="T5" fmla="*/ 58 h 1017"/>
              <a:gd name="T6" fmla="*/ 0 w 1019"/>
              <a:gd name="T7" fmla="*/ 921 h 1017"/>
              <a:gd name="T8" fmla="*/ 8 w 1019"/>
              <a:gd name="T9" fmla="*/ 959 h 1017"/>
              <a:gd name="T10" fmla="*/ 35 w 1019"/>
              <a:gd name="T11" fmla="*/ 995 h 1017"/>
              <a:gd name="T12" fmla="*/ 77 w 1019"/>
              <a:gd name="T13" fmla="*/ 1015 h 1017"/>
              <a:gd name="T14" fmla="*/ 933 w 1019"/>
              <a:gd name="T15" fmla="*/ 1017 h 1017"/>
              <a:gd name="T16" fmla="*/ 976 w 1019"/>
              <a:gd name="T17" fmla="*/ 1001 h 1017"/>
              <a:gd name="T18" fmla="*/ 1007 w 1019"/>
              <a:gd name="T19" fmla="*/ 967 h 1017"/>
              <a:gd name="T20" fmla="*/ 1019 w 1019"/>
              <a:gd name="T21" fmla="*/ 921 h 1017"/>
              <a:gd name="T22" fmla="*/ 1014 w 1019"/>
              <a:gd name="T23" fmla="*/ 66 h 1017"/>
              <a:gd name="T24" fmla="*/ 991 w 1019"/>
              <a:gd name="T25" fmla="*/ 27 h 1017"/>
              <a:gd name="T26" fmla="*/ 951 w 1019"/>
              <a:gd name="T27" fmla="*/ 4 h 1017"/>
              <a:gd name="T28" fmla="*/ 954 w 1019"/>
              <a:gd name="T29" fmla="*/ 921 h 1017"/>
              <a:gd name="T30" fmla="*/ 946 w 1019"/>
              <a:gd name="T31" fmla="*/ 944 h 1017"/>
              <a:gd name="T32" fmla="*/ 96 w 1019"/>
              <a:gd name="T33" fmla="*/ 953 h 1017"/>
              <a:gd name="T34" fmla="*/ 73 w 1019"/>
              <a:gd name="T35" fmla="*/ 944 h 1017"/>
              <a:gd name="T36" fmla="*/ 64 w 1019"/>
              <a:gd name="T37" fmla="*/ 94 h 1017"/>
              <a:gd name="T38" fmla="*/ 73 w 1019"/>
              <a:gd name="T39" fmla="*/ 73 h 1017"/>
              <a:gd name="T40" fmla="*/ 923 w 1019"/>
              <a:gd name="T41" fmla="*/ 63 h 1017"/>
              <a:gd name="T42" fmla="*/ 946 w 1019"/>
              <a:gd name="T43" fmla="*/ 73 h 1017"/>
              <a:gd name="T44" fmla="*/ 954 w 1019"/>
              <a:gd name="T45" fmla="*/ 921 h 1017"/>
              <a:gd name="T46" fmla="*/ 179 w 1019"/>
              <a:gd name="T47" fmla="*/ 127 h 1017"/>
              <a:gd name="T48" fmla="*/ 132 w 1019"/>
              <a:gd name="T49" fmla="*/ 165 h 1017"/>
              <a:gd name="T50" fmla="*/ 128 w 1019"/>
              <a:gd name="T51" fmla="*/ 317 h 1017"/>
              <a:gd name="T52" fmla="*/ 146 w 1019"/>
              <a:gd name="T53" fmla="*/ 362 h 1017"/>
              <a:gd name="T54" fmla="*/ 191 w 1019"/>
              <a:gd name="T55" fmla="*/ 380 h 1017"/>
              <a:gd name="T56" fmla="*/ 852 w 1019"/>
              <a:gd name="T57" fmla="*/ 376 h 1017"/>
              <a:gd name="T58" fmla="*/ 890 w 1019"/>
              <a:gd name="T59" fmla="*/ 330 h 1017"/>
              <a:gd name="T60" fmla="*/ 891 w 1019"/>
              <a:gd name="T61" fmla="*/ 183 h 1017"/>
              <a:gd name="T62" fmla="*/ 863 w 1019"/>
              <a:gd name="T63" fmla="*/ 137 h 1017"/>
              <a:gd name="T64" fmla="*/ 828 w 1019"/>
              <a:gd name="T65" fmla="*/ 126 h 1017"/>
              <a:gd name="T66" fmla="*/ 191 w 1019"/>
              <a:gd name="T67" fmla="*/ 317 h 1017"/>
              <a:gd name="T68" fmla="*/ 179 w 1019"/>
              <a:gd name="T69" fmla="*/ 446 h 1017"/>
              <a:gd name="T70" fmla="*/ 132 w 1019"/>
              <a:gd name="T71" fmla="*/ 483 h 1017"/>
              <a:gd name="T72" fmla="*/ 128 w 1019"/>
              <a:gd name="T73" fmla="*/ 826 h 1017"/>
              <a:gd name="T74" fmla="*/ 146 w 1019"/>
              <a:gd name="T75" fmla="*/ 871 h 1017"/>
              <a:gd name="T76" fmla="*/ 191 w 1019"/>
              <a:gd name="T77" fmla="*/ 890 h 1017"/>
              <a:gd name="T78" fmla="*/ 344 w 1019"/>
              <a:gd name="T79" fmla="*/ 885 h 1017"/>
              <a:gd name="T80" fmla="*/ 381 w 1019"/>
              <a:gd name="T81" fmla="*/ 839 h 1017"/>
              <a:gd name="T82" fmla="*/ 382 w 1019"/>
              <a:gd name="T83" fmla="*/ 502 h 1017"/>
              <a:gd name="T84" fmla="*/ 355 w 1019"/>
              <a:gd name="T85" fmla="*/ 456 h 1017"/>
              <a:gd name="T86" fmla="*/ 319 w 1019"/>
              <a:gd name="T87" fmla="*/ 445 h 1017"/>
              <a:gd name="T88" fmla="*/ 191 w 1019"/>
              <a:gd name="T89" fmla="*/ 826 h 1017"/>
              <a:gd name="T90" fmla="*/ 496 w 1019"/>
              <a:gd name="T91" fmla="*/ 446 h 1017"/>
              <a:gd name="T92" fmla="*/ 451 w 1019"/>
              <a:gd name="T93" fmla="*/ 483 h 1017"/>
              <a:gd name="T94" fmla="*/ 446 w 1019"/>
              <a:gd name="T95" fmla="*/ 826 h 1017"/>
              <a:gd name="T96" fmla="*/ 464 w 1019"/>
              <a:gd name="T97" fmla="*/ 871 h 1017"/>
              <a:gd name="T98" fmla="*/ 509 w 1019"/>
              <a:gd name="T99" fmla="*/ 890 h 1017"/>
              <a:gd name="T100" fmla="*/ 852 w 1019"/>
              <a:gd name="T101" fmla="*/ 885 h 1017"/>
              <a:gd name="T102" fmla="*/ 890 w 1019"/>
              <a:gd name="T103" fmla="*/ 839 h 1017"/>
              <a:gd name="T104" fmla="*/ 891 w 1019"/>
              <a:gd name="T105" fmla="*/ 502 h 1017"/>
              <a:gd name="T106" fmla="*/ 863 w 1019"/>
              <a:gd name="T107" fmla="*/ 456 h 1017"/>
              <a:gd name="T108" fmla="*/ 828 w 1019"/>
              <a:gd name="T109" fmla="*/ 445 h 1017"/>
              <a:gd name="T110" fmla="*/ 509 w 1019"/>
              <a:gd name="T111" fmla="*/ 826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19" h="1017">
                <a:moveTo>
                  <a:pt x="923" y="0"/>
                </a:moveTo>
                <a:lnTo>
                  <a:pt x="96" y="0"/>
                </a:lnTo>
                <a:lnTo>
                  <a:pt x="96" y="0"/>
                </a:lnTo>
                <a:lnTo>
                  <a:pt x="86" y="0"/>
                </a:lnTo>
                <a:lnTo>
                  <a:pt x="77" y="1"/>
                </a:lnTo>
                <a:lnTo>
                  <a:pt x="68" y="4"/>
                </a:lnTo>
                <a:lnTo>
                  <a:pt x="58" y="7"/>
                </a:lnTo>
                <a:lnTo>
                  <a:pt x="51" y="10"/>
                </a:lnTo>
                <a:lnTo>
                  <a:pt x="42" y="16"/>
                </a:lnTo>
                <a:lnTo>
                  <a:pt x="35" y="21"/>
                </a:lnTo>
                <a:lnTo>
                  <a:pt x="28" y="27"/>
                </a:lnTo>
                <a:lnTo>
                  <a:pt x="22" y="34"/>
                </a:lnTo>
                <a:lnTo>
                  <a:pt x="17" y="41"/>
                </a:lnTo>
                <a:lnTo>
                  <a:pt x="12" y="49"/>
                </a:lnTo>
                <a:lnTo>
                  <a:pt x="8" y="58"/>
                </a:lnTo>
                <a:lnTo>
                  <a:pt x="5" y="66"/>
                </a:lnTo>
                <a:lnTo>
                  <a:pt x="3" y="76"/>
                </a:lnTo>
                <a:lnTo>
                  <a:pt x="2" y="84"/>
                </a:lnTo>
                <a:lnTo>
                  <a:pt x="0" y="94"/>
                </a:lnTo>
                <a:lnTo>
                  <a:pt x="0" y="921"/>
                </a:lnTo>
                <a:lnTo>
                  <a:pt x="0" y="921"/>
                </a:lnTo>
                <a:lnTo>
                  <a:pt x="2" y="931"/>
                </a:lnTo>
                <a:lnTo>
                  <a:pt x="3" y="941"/>
                </a:lnTo>
                <a:lnTo>
                  <a:pt x="5" y="950"/>
                </a:lnTo>
                <a:lnTo>
                  <a:pt x="8" y="959"/>
                </a:lnTo>
                <a:lnTo>
                  <a:pt x="12" y="967"/>
                </a:lnTo>
                <a:lnTo>
                  <a:pt x="17" y="975"/>
                </a:lnTo>
                <a:lnTo>
                  <a:pt x="22" y="982"/>
                </a:lnTo>
                <a:lnTo>
                  <a:pt x="28" y="989"/>
                </a:lnTo>
                <a:lnTo>
                  <a:pt x="35" y="995"/>
                </a:lnTo>
                <a:lnTo>
                  <a:pt x="42" y="1001"/>
                </a:lnTo>
                <a:lnTo>
                  <a:pt x="51" y="1005"/>
                </a:lnTo>
                <a:lnTo>
                  <a:pt x="58" y="1009"/>
                </a:lnTo>
                <a:lnTo>
                  <a:pt x="68" y="1012"/>
                </a:lnTo>
                <a:lnTo>
                  <a:pt x="77" y="1015"/>
                </a:lnTo>
                <a:lnTo>
                  <a:pt x="86" y="1017"/>
                </a:lnTo>
                <a:lnTo>
                  <a:pt x="96" y="1017"/>
                </a:lnTo>
                <a:lnTo>
                  <a:pt x="923" y="1017"/>
                </a:lnTo>
                <a:lnTo>
                  <a:pt x="923" y="1017"/>
                </a:lnTo>
                <a:lnTo>
                  <a:pt x="933" y="1017"/>
                </a:lnTo>
                <a:lnTo>
                  <a:pt x="943" y="1015"/>
                </a:lnTo>
                <a:lnTo>
                  <a:pt x="951" y="1012"/>
                </a:lnTo>
                <a:lnTo>
                  <a:pt x="960" y="1009"/>
                </a:lnTo>
                <a:lnTo>
                  <a:pt x="968" y="1005"/>
                </a:lnTo>
                <a:lnTo>
                  <a:pt x="976" y="1001"/>
                </a:lnTo>
                <a:lnTo>
                  <a:pt x="983" y="995"/>
                </a:lnTo>
                <a:lnTo>
                  <a:pt x="991" y="989"/>
                </a:lnTo>
                <a:lnTo>
                  <a:pt x="996" y="982"/>
                </a:lnTo>
                <a:lnTo>
                  <a:pt x="1002" y="975"/>
                </a:lnTo>
                <a:lnTo>
                  <a:pt x="1007" y="967"/>
                </a:lnTo>
                <a:lnTo>
                  <a:pt x="1011" y="959"/>
                </a:lnTo>
                <a:lnTo>
                  <a:pt x="1014" y="950"/>
                </a:lnTo>
                <a:lnTo>
                  <a:pt x="1017" y="941"/>
                </a:lnTo>
                <a:lnTo>
                  <a:pt x="1018" y="931"/>
                </a:lnTo>
                <a:lnTo>
                  <a:pt x="1019" y="921"/>
                </a:lnTo>
                <a:lnTo>
                  <a:pt x="1019" y="94"/>
                </a:lnTo>
                <a:lnTo>
                  <a:pt x="1019" y="94"/>
                </a:lnTo>
                <a:lnTo>
                  <a:pt x="1018" y="84"/>
                </a:lnTo>
                <a:lnTo>
                  <a:pt x="1017" y="76"/>
                </a:lnTo>
                <a:lnTo>
                  <a:pt x="1014" y="66"/>
                </a:lnTo>
                <a:lnTo>
                  <a:pt x="1011" y="58"/>
                </a:lnTo>
                <a:lnTo>
                  <a:pt x="1007" y="49"/>
                </a:lnTo>
                <a:lnTo>
                  <a:pt x="1002" y="41"/>
                </a:lnTo>
                <a:lnTo>
                  <a:pt x="996" y="34"/>
                </a:lnTo>
                <a:lnTo>
                  <a:pt x="991" y="27"/>
                </a:lnTo>
                <a:lnTo>
                  <a:pt x="983" y="21"/>
                </a:lnTo>
                <a:lnTo>
                  <a:pt x="976" y="16"/>
                </a:lnTo>
                <a:lnTo>
                  <a:pt x="968" y="10"/>
                </a:lnTo>
                <a:lnTo>
                  <a:pt x="960" y="7"/>
                </a:lnTo>
                <a:lnTo>
                  <a:pt x="951" y="4"/>
                </a:lnTo>
                <a:lnTo>
                  <a:pt x="943" y="1"/>
                </a:lnTo>
                <a:lnTo>
                  <a:pt x="933" y="0"/>
                </a:lnTo>
                <a:lnTo>
                  <a:pt x="923" y="0"/>
                </a:lnTo>
                <a:lnTo>
                  <a:pt x="923" y="0"/>
                </a:lnTo>
                <a:close/>
                <a:moveTo>
                  <a:pt x="954" y="921"/>
                </a:moveTo>
                <a:lnTo>
                  <a:pt x="954" y="921"/>
                </a:lnTo>
                <a:lnTo>
                  <a:pt x="954" y="928"/>
                </a:lnTo>
                <a:lnTo>
                  <a:pt x="952" y="934"/>
                </a:lnTo>
                <a:lnTo>
                  <a:pt x="949" y="939"/>
                </a:lnTo>
                <a:lnTo>
                  <a:pt x="946" y="944"/>
                </a:lnTo>
                <a:lnTo>
                  <a:pt x="940" y="948"/>
                </a:lnTo>
                <a:lnTo>
                  <a:pt x="935" y="950"/>
                </a:lnTo>
                <a:lnTo>
                  <a:pt x="930" y="952"/>
                </a:lnTo>
                <a:lnTo>
                  <a:pt x="923" y="953"/>
                </a:lnTo>
                <a:lnTo>
                  <a:pt x="96" y="953"/>
                </a:lnTo>
                <a:lnTo>
                  <a:pt x="96" y="953"/>
                </a:lnTo>
                <a:lnTo>
                  <a:pt x="90" y="952"/>
                </a:lnTo>
                <a:lnTo>
                  <a:pt x="84" y="950"/>
                </a:lnTo>
                <a:lnTo>
                  <a:pt x="78" y="948"/>
                </a:lnTo>
                <a:lnTo>
                  <a:pt x="73" y="944"/>
                </a:lnTo>
                <a:lnTo>
                  <a:pt x="69" y="939"/>
                </a:lnTo>
                <a:lnTo>
                  <a:pt x="67" y="934"/>
                </a:lnTo>
                <a:lnTo>
                  <a:pt x="65" y="928"/>
                </a:lnTo>
                <a:lnTo>
                  <a:pt x="64" y="921"/>
                </a:lnTo>
                <a:lnTo>
                  <a:pt x="64" y="94"/>
                </a:lnTo>
                <a:lnTo>
                  <a:pt x="64" y="94"/>
                </a:lnTo>
                <a:lnTo>
                  <a:pt x="65" y="89"/>
                </a:lnTo>
                <a:lnTo>
                  <a:pt x="67" y="82"/>
                </a:lnTo>
                <a:lnTo>
                  <a:pt x="69" y="77"/>
                </a:lnTo>
                <a:lnTo>
                  <a:pt x="73" y="73"/>
                </a:lnTo>
                <a:lnTo>
                  <a:pt x="78" y="68"/>
                </a:lnTo>
                <a:lnTo>
                  <a:pt x="84" y="65"/>
                </a:lnTo>
                <a:lnTo>
                  <a:pt x="90" y="63"/>
                </a:lnTo>
                <a:lnTo>
                  <a:pt x="96" y="63"/>
                </a:lnTo>
                <a:lnTo>
                  <a:pt x="923" y="63"/>
                </a:lnTo>
                <a:lnTo>
                  <a:pt x="923" y="63"/>
                </a:lnTo>
                <a:lnTo>
                  <a:pt x="930" y="63"/>
                </a:lnTo>
                <a:lnTo>
                  <a:pt x="935" y="65"/>
                </a:lnTo>
                <a:lnTo>
                  <a:pt x="940" y="68"/>
                </a:lnTo>
                <a:lnTo>
                  <a:pt x="946" y="73"/>
                </a:lnTo>
                <a:lnTo>
                  <a:pt x="949" y="77"/>
                </a:lnTo>
                <a:lnTo>
                  <a:pt x="952" y="82"/>
                </a:lnTo>
                <a:lnTo>
                  <a:pt x="954" y="89"/>
                </a:lnTo>
                <a:lnTo>
                  <a:pt x="954" y="94"/>
                </a:lnTo>
                <a:lnTo>
                  <a:pt x="954" y="921"/>
                </a:lnTo>
                <a:close/>
                <a:moveTo>
                  <a:pt x="828" y="126"/>
                </a:moveTo>
                <a:lnTo>
                  <a:pt x="191" y="126"/>
                </a:lnTo>
                <a:lnTo>
                  <a:pt x="191" y="126"/>
                </a:lnTo>
                <a:lnTo>
                  <a:pt x="185" y="126"/>
                </a:lnTo>
                <a:lnTo>
                  <a:pt x="179" y="127"/>
                </a:lnTo>
                <a:lnTo>
                  <a:pt x="167" y="132"/>
                </a:lnTo>
                <a:lnTo>
                  <a:pt x="156" y="137"/>
                </a:lnTo>
                <a:lnTo>
                  <a:pt x="146" y="144"/>
                </a:lnTo>
                <a:lnTo>
                  <a:pt x="139" y="154"/>
                </a:lnTo>
                <a:lnTo>
                  <a:pt x="132" y="165"/>
                </a:lnTo>
                <a:lnTo>
                  <a:pt x="129" y="177"/>
                </a:lnTo>
                <a:lnTo>
                  <a:pt x="128" y="183"/>
                </a:lnTo>
                <a:lnTo>
                  <a:pt x="128" y="189"/>
                </a:lnTo>
                <a:lnTo>
                  <a:pt x="128" y="317"/>
                </a:lnTo>
                <a:lnTo>
                  <a:pt x="128" y="317"/>
                </a:lnTo>
                <a:lnTo>
                  <a:pt x="128" y="324"/>
                </a:lnTo>
                <a:lnTo>
                  <a:pt x="129" y="330"/>
                </a:lnTo>
                <a:lnTo>
                  <a:pt x="132" y="342"/>
                </a:lnTo>
                <a:lnTo>
                  <a:pt x="139" y="353"/>
                </a:lnTo>
                <a:lnTo>
                  <a:pt x="146" y="362"/>
                </a:lnTo>
                <a:lnTo>
                  <a:pt x="156" y="370"/>
                </a:lnTo>
                <a:lnTo>
                  <a:pt x="167" y="376"/>
                </a:lnTo>
                <a:lnTo>
                  <a:pt x="179" y="379"/>
                </a:lnTo>
                <a:lnTo>
                  <a:pt x="185" y="380"/>
                </a:lnTo>
                <a:lnTo>
                  <a:pt x="191" y="380"/>
                </a:lnTo>
                <a:lnTo>
                  <a:pt x="828" y="380"/>
                </a:lnTo>
                <a:lnTo>
                  <a:pt x="828" y="380"/>
                </a:lnTo>
                <a:lnTo>
                  <a:pt x="834" y="380"/>
                </a:lnTo>
                <a:lnTo>
                  <a:pt x="841" y="379"/>
                </a:lnTo>
                <a:lnTo>
                  <a:pt x="852" y="376"/>
                </a:lnTo>
                <a:lnTo>
                  <a:pt x="863" y="370"/>
                </a:lnTo>
                <a:lnTo>
                  <a:pt x="873" y="362"/>
                </a:lnTo>
                <a:lnTo>
                  <a:pt x="880" y="353"/>
                </a:lnTo>
                <a:lnTo>
                  <a:pt x="886" y="342"/>
                </a:lnTo>
                <a:lnTo>
                  <a:pt x="890" y="330"/>
                </a:lnTo>
                <a:lnTo>
                  <a:pt x="891" y="324"/>
                </a:lnTo>
                <a:lnTo>
                  <a:pt x="891" y="317"/>
                </a:lnTo>
                <a:lnTo>
                  <a:pt x="891" y="189"/>
                </a:lnTo>
                <a:lnTo>
                  <a:pt x="891" y="189"/>
                </a:lnTo>
                <a:lnTo>
                  <a:pt x="891" y="183"/>
                </a:lnTo>
                <a:lnTo>
                  <a:pt x="890" y="177"/>
                </a:lnTo>
                <a:lnTo>
                  <a:pt x="886" y="165"/>
                </a:lnTo>
                <a:lnTo>
                  <a:pt x="880" y="154"/>
                </a:lnTo>
                <a:lnTo>
                  <a:pt x="873" y="144"/>
                </a:lnTo>
                <a:lnTo>
                  <a:pt x="863" y="137"/>
                </a:lnTo>
                <a:lnTo>
                  <a:pt x="852" y="132"/>
                </a:lnTo>
                <a:lnTo>
                  <a:pt x="841" y="127"/>
                </a:lnTo>
                <a:lnTo>
                  <a:pt x="834" y="126"/>
                </a:lnTo>
                <a:lnTo>
                  <a:pt x="828" y="126"/>
                </a:lnTo>
                <a:lnTo>
                  <a:pt x="828" y="126"/>
                </a:lnTo>
                <a:close/>
                <a:moveTo>
                  <a:pt x="191" y="317"/>
                </a:moveTo>
                <a:lnTo>
                  <a:pt x="191" y="189"/>
                </a:lnTo>
                <a:lnTo>
                  <a:pt x="828" y="189"/>
                </a:lnTo>
                <a:lnTo>
                  <a:pt x="828" y="317"/>
                </a:lnTo>
                <a:lnTo>
                  <a:pt x="191" y="317"/>
                </a:lnTo>
                <a:close/>
                <a:moveTo>
                  <a:pt x="319" y="445"/>
                </a:moveTo>
                <a:lnTo>
                  <a:pt x="191" y="445"/>
                </a:lnTo>
                <a:lnTo>
                  <a:pt x="191" y="445"/>
                </a:lnTo>
                <a:lnTo>
                  <a:pt x="185" y="445"/>
                </a:lnTo>
                <a:lnTo>
                  <a:pt x="179" y="446"/>
                </a:lnTo>
                <a:lnTo>
                  <a:pt x="167" y="449"/>
                </a:lnTo>
                <a:lnTo>
                  <a:pt x="156" y="456"/>
                </a:lnTo>
                <a:lnTo>
                  <a:pt x="146" y="463"/>
                </a:lnTo>
                <a:lnTo>
                  <a:pt x="139" y="473"/>
                </a:lnTo>
                <a:lnTo>
                  <a:pt x="132" y="483"/>
                </a:lnTo>
                <a:lnTo>
                  <a:pt x="129" y="495"/>
                </a:lnTo>
                <a:lnTo>
                  <a:pt x="128" y="502"/>
                </a:lnTo>
                <a:lnTo>
                  <a:pt x="128" y="508"/>
                </a:lnTo>
                <a:lnTo>
                  <a:pt x="128" y="826"/>
                </a:lnTo>
                <a:lnTo>
                  <a:pt x="128" y="826"/>
                </a:lnTo>
                <a:lnTo>
                  <a:pt x="128" y="832"/>
                </a:lnTo>
                <a:lnTo>
                  <a:pt x="129" y="839"/>
                </a:lnTo>
                <a:lnTo>
                  <a:pt x="132" y="850"/>
                </a:lnTo>
                <a:lnTo>
                  <a:pt x="139" y="861"/>
                </a:lnTo>
                <a:lnTo>
                  <a:pt x="146" y="871"/>
                </a:lnTo>
                <a:lnTo>
                  <a:pt x="156" y="878"/>
                </a:lnTo>
                <a:lnTo>
                  <a:pt x="167" y="885"/>
                </a:lnTo>
                <a:lnTo>
                  <a:pt x="179" y="888"/>
                </a:lnTo>
                <a:lnTo>
                  <a:pt x="185" y="889"/>
                </a:lnTo>
                <a:lnTo>
                  <a:pt x="191" y="890"/>
                </a:lnTo>
                <a:lnTo>
                  <a:pt x="319" y="890"/>
                </a:lnTo>
                <a:lnTo>
                  <a:pt x="319" y="890"/>
                </a:lnTo>
                <a:lnTo>
                  <a:pt x="326" y="889"/>
                </a:lnTo>
                <a:lnTo>
                  <a:pt x="331" y="888"/>
                </a:lnTo>
                <a:lnTo>
                  <a:pt x="344" y="885"/>
                </a:lnTo>
                <a:lnTo>
                  <a:pt x="355" y="878"/>
                </a:lnTo>
                <a:lnTo>
                  <a:pt x="363" y="871"/>
                </a:lnTo>
                <a:lnTo>
                  <a:pt x="372" y="861"/>
                </a:lnTo>
                <a:lnTo>
                  <a:pt x="377" y="850"/>
                </a:lnTo>
                <a:lnTo>
                  <a:pt x="381" y="839"/>
                </a:lnTo>
                <a:lnTo>
                  <a:pt x="382" y="832"/>
                </a:lnTo>
                <a:lnTo>
                  <a:pt x="382" y="826"/>
                </a:lnTo>
                <a:lnTo>
                  <a:pt x="382" y="508"/>
                </a:lnTo>
                <a:lnTo>
                  <a:pt x="382" y="508"/>
                </a:lnTo>
                <a:lnTo>
                  <a:pt x="382" y="502"/>
                </a:lnTo>
                <a:lnTo>
                  <a:pt x="381" y="495"/>
                </a:lnTo>
                <a:lnTo>
                  <a:pt x="377" y="483"/>
                </a:lnTo>
                <a:lnTo>
                  <a:pt x="372" y="473"/>
                </a:lnTo>
                <a:lnTo>
                  <a:pt x="363" y="463"/>
                </a:lnTo>
                <a:lnTo>
                  <a:pt x="355" y="456"/>
                </a:lnTo>
                <a:lnTo>
                  <a:pt x="344" y="449"/>
                </a:lnTo>
                <a:lnTo>
                  <a:pt x="331" y="446"/>
                </a:lnTo>
                <a:lnTo>
                  <a:pt x="326" y="445"/>
                </a:lnTo>
                <a:lnTo>
                  <a:pt x="319" y="445"/>
                </a:lnTo>
                <a:lnTo>
                  <a:pt x="319" y="445"/>
                </a:lnTo>
                <a:close/>
                <a:moveTo>
                  <a:pt x="191" y="826"/>
                </a:moveTo>
                <a:lnTo>
                  <a:pt x="191" y="508"/>
                </a:lnTo>
                <a:lnTo>
                  <a:pt x="319" y="508"/>
                </a:lnTo>
                <a:lnTo>
                  <a:pt x="319" y="826"/>
                </a:lnTo>
                <a:lnTo>
                  <a:pt x="191" y="826"/>
                </a:lnTo>
                <a:close/>
                <a:moveTo>
                  <a:pt x="828" y="445"/>
                </a:moveTo>
                <a:lnTo>
                  <a:pt x="509" y="445"/>
                </a:lnTo>
                <a:lnTo>
                  <a:pt x="509" y="445"/>
                </a:lnTo>
                <a:lnTo>
                  <a:pt x="503" y="445"/>
                </a:lnTo>
                <a:lnTo>
                  <a:pt x="496" y="446"/>
                </a:lnTo>
                <a:lnTo>
                  <a:pt x="484" y="449"/>
                </a:lnTo>
                <a:lnTo>
                  <a:pt x="474" y="456"/>
                </a:lnTo>
                <a:lnTo>
                  <a:pt x="464" y="463"/>
                </a:lnTo>
                <a:lnTo>
                  <a:pt x="456" y="473"/>
                </a:lnTo>
                <a:lnTo>
                  <a:pt x="451" y="483"/>
                </a:lnTo>
                <a:lnTo>
                  <a:pt x="447" y="495"/>
                </a:lnTo>
                <a:lnTo>
                  <a:pt x="446" y="502"/>
                </a:lnTo>
                <a:lnTo>
                  <a:pt x="446" y="508"/>
                </a:lnTo>
                <a:lnTo>
                  <a:pt x="446" y="826"/>
                </a:lnTo>
                <a:lnTo>
                  <a:pt x="446" y="826"/>
                </a:lnTo>
                <a:lnTo>
                  <a:pt x="446" y="832"/>
                </a:lnTo>
                <a:lnTo>
                  <a:pt x="447" y="839"/>
                </a:lnTo>
                <a:lnTo>
                  <a:pt x="451" y="850"/>
                </a:lnTo>
                <a:lnTo>
                  <a:pt x="456" y="861"/>
                </a:lnTo>
                <a:lnTo>
                  <a:pt x="464" y="871"/>
                </a:lnTo>
                <a:lnTo>
                  <a:pt x="474" y="878"/>
                </a:lnTo>
                <a:lnTo>
                  <a:pt x="484" y="885"/>
                </a:lnTo>
                <a:lnTo>
                  <a:pt x="496" y="888"/>
                </a:lnTo>
                <a:lnTo>
                  <a:pt x="503" y="889"/>
                </a:lnTo>
                <a:lnTo>
                  <a:pt x="509" y="890"/>
                </a:lnTo>
                <a:lnTo>
                  <a:pt x="828" y="890"/>
                </a:lnTo>
                <a:lnTo>
                  <a:pt x="828" y="890"/>
                </a:lnTo>
                <a:lnTo>
                  <a:pt x="834" y="889"/>
                </a:lnTo>
                <a:lnTo>
                  <a:pt x="841" y="888"/>
                </a:lnTo>
                <a:lnTo>
                  <a:pt x="852" y="885"/>
                </a:lnTo>
                <a:lnTo>
                  <a:pt x="863" y="878"/>
                </a:lnTo>
                <a:lnTo>
                  <a:pt x="873" y="871"/>
                </a:lnTo>
                <a:lnTo>
                  <a:pt x="880" y="861"/>
                </a:lnTo>
                <a:lnTo>
                  <a:pt x="886" y="850"/>
                </a:lnTo>
                <a:lnTo>
                  <a:pt x="890" y="839"/>
                </a:lnTo>
                <a:lnTo>
                  <a:pt x="891" y="832"/>
                </a:lnTo>
                <a:lnTo>
                  <a:pt x="891" y="826"/>
                </a:lnTo>
                <a:lnTo>
                  <a:pt x="891" y="508"/>
                </a:lnTo>
                <a:lnTo>
                  <a:pt x="891" y="508"/>
                </a:lnTo>
                <a:lnTo>
                  <a:pt x="891" y="502"/>
                </a:lnTo>
                <a:lnTo>
                  <a:pt x="890" y="495"/>
                </a:lnTo>
                <a:lnTo>
                  <a:pt x="886" y="483"/>
                </a:lnTo>
                <a:lnTo>
                  <a:pt x="880" y="473"/>
                </a:lnTo>
                <a:lnTo>
                  <a:pt x="873" y="463"/>
                </a:lnTo>
                <a:lnTo>
                  <a:pt x="863" y="456"/>
                </a:lnTo>
                <a:lnTo>
                  <a:pt x="852" y="449"/>
                </a:lnTo>
                <a:lnTo>
                  <a:pt x="841" y="446"/>
                </a:lnTo>
                <a:lnTo>
                  <a:pt x="834" y="445"/>
                </a:lnTo>
                <a:lnTo>
                  <a:pt x="828" y="445"/>
                </a:lnTo>
                <a:lnTo>
                  <a:pt x="828" y="445"/>
                </a:lnTo>
                <a:close/>
                <a:moveTo>
                  <a:pt x="509" y="826"/>
                </a:moveTo>
                <a:lnTo>
                  <a:pt x="509" y="508"/>
                </a:lnTo>
                <a:lnTo>
                  <a:pt x="828" y="508"/>
                </a:lnTo>
                <a:lnTo>
                  <a:pt x="828" y="826"/>
                </a:lnTo>
                <a:lnTo>
                  <a:pt x="509" y="8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C0986BB-4FD0-DD47-AB67-6207DD5A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172" y="518062"/>
            <a:ext cx="65024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CDF48F-265A-A647-9A72-1DE6D766B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198641"/>
            <a:ext cx="11372491" cy="56593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E24ABC-2ED3-0A41-A607-68DA5B2A3A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335" y="-67732"/>
            <a:ext cx="4880473" cy="11454181"/>
          </a:xfrm>
          <a:prstGeom prst="rect">
            <a:avLst/>
          </a:prstGeom>
        </p:spPr>
      </p:pic>
      <p:pic>
        <p:nvPicPr>
          <p:cNvPr id="4" name="图片 3" descr="图片包含 王后&#10;&#10;&#10;&#10;自动生成的说明">
            <a:extLst>
              <a:ext uri="{FF2B5EF4-FFF2-40B4-BE49-F238E27FC236}">
                <a16:creationId xmlns:a16="http://schemas.microsoft.com/office/drawing/2014/main" id="{FC9A5591-646A-4B47-99F1-7885DF5F92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1CA7C9AD-AFA0-8145-8691-2DC14DEBCD08}"/>
              </a:ext>
            </a:extLst>
          </p:cNvPr>
          <p:cNvSpPr txBox="1">
            <a:spLocks/>
          </p:cNvSpPr>
          <p:nvPr/>
        </p:nvSpPr>
        <p:spPr>
          <a:xfrm>
            <a:off x="-387284" y="1198641"/>
            <a:ext cx="43779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BUILD DATABASE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4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D1E5BE9-2DA0-B542-A029-31329F99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BUILD DATABASE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 descr="图片包含 王后&#10;&#10;&#10;&#10;自动生成的说明">
            <a:extLst>
              <a:ext uri="{FF2B5EF4-FFF2-40B4-BE49-F238E27FC236}">
                <a16:creationId xmlns:a16="http://schemas.microsoft.com/office/drawing/2014/main" id="{B310A36E-5C96-B547-87FE-23ACDD176E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F3B2523-4A33-DF4C-8301-BA2922D55812}"/>
              </a:ext>
            </a:extLst>
          </p:cNvPr>
          <p:cNvGrpSpPr/>
          <p:nvPr/>
        </p:nvGrpSpPr>
        <p:grpSpPr>
          <a:xfrm>
            <a:off x="5347428" y="3501535"/>
            <a:ext cx="1533022" cy="1533022"/>
            <a:chOff x="5184292" y="3158835"/>
            <a:chExt cx="1823416" cy="182341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A91A471-CC61-424C-BC81-67B267E90C12}"/>
                </a:ext>
              </a:extLst>
            </p:cNvPr>
            <p:cNvGrpSpPr/>
            <p:nvPr/>
          </p:nvGrpSpPr>
          <p:grpSpPr>
            <a:xfrm>
              <a:off x="5184292" y="3158835"/>
              <a:ext cx="1823416" cy="1823416"/>
              <a:chOff x="4489450" y="2618448"/>
              <a:chExt cx="2209800" cy="2209800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20A4CA6C-75BC-3A41-BF79-897D5EC63BE3}"/>
                  </a:ext>
                </a:extLst>
              </p:cNvPr>
              <p:cNvSpPr/>
              <p:nvPr/>
            </p:nvSpPr>
            <p:spPr>
              <a:xfrm>
                <a:off x="4489450" y="2618448"/>
                <a:ext cx="2209800" cy="22098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 cap="rnd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2236DFEF-3776-4B43-958D-7ED7808A0212}"/>
                  </a:ext>
                </a:extLst>
              </p:cNvPr>
              <p:cNvSpPr/>
              <p:nvPr/>
            </p:nvSpPr>
            <p:spPr>
              <a:xfrm>
                <a:off x="4701442" y="2830442"/>
                <a:ext cx="1785819" cy="178581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44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Freeform 61">
              <a:extLst>
                <a:ext uri="{FF2B5EF4-FFF2-40B4-BE49-F238E27FC236}">
                  <a16:creationId xmlns:a16="http://schemas.microsoft.com/office/drawing/2014/main" id="{AFDFC7B9-078C-BA47-9882-37D5B3B4BD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7925" y="3682468"/>
              <a:ext cx="776149" cy="776149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50E4E4-2C85-2642-B8BE-100F71163BC5}"/>
              </a:ext>
            </a:extLst>
          </p:cNvPr>
          <p:cNvGrpSpPr/>
          <p:nvPr/>
        </p:nvGrpSpPr>
        <p:grpSpPr>
          <a:xfrm>
            <a:off x="5709812" y="2388265"/>
            <a:ext cx="810528" cy="1019116"/>
            <a:chOff x="6062786" y="3331869"/>
            <a:chExt cx="367323" cy="46185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F0680ED-B9EF-C243-8B61-D88B303ADBF6}"/>
                </a:ext>
              </a:extLst>
            </p:cNvPr>
            <p:cNvSpPr/>
            <p:nvPr/>
          </p:nvSpPr>
          <p:spPr>
            <a:xfrm rot="16200000" flipH="1">
              <a:off x="6078460" y="3364962"/>
              <a:ext cx="341610" cy="2754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直角三角形 12">
              <a:extLst>
                <a:ext uri="{FF2B5EF4-FFF2-40B4-BE49-F238E27FC236}">
                  <a16:creationId xmlns:a16="http://schemas.microsoft.com/office/drawing/2014/main" id="{2D4EB042-0648-0845-AF36-933E86B672EC}"/>
                </a:ext>
              </a:extLst>
            </p:cNvPr>
            <p:cNvSpPr/>
            <p:nvPr/>
          </p:nvSpPr>
          <p:spPr>
            <a:xfrm rot="2700000" flipH="1">
              <a:off x="6062786" y="3426400"/>
              <a:ext cx="367323" cy="3673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782D18C-8477-BA4F-A321-7461F9BD55D8}"/>
              </a:ext>
            </a:extLst>
          </p:cNvPr>
          <p:cNvGrpSpPr/>
          <p:nvPr/>
        </p:nvGrpSpPr>
        <p:grpSpPr>
          <a:xfrm>
            <a:off x="3035704" y="2230342"/>
            <a:ext cx="3259944" cy="999396"/>
            <a:chOff x="3017765" y="1930637"/>
            <a:chExt cx="3259944" cy="999396"/>
          </a:xfrm>
          <a:solidFill>
            <a:schemeClr val="bg1">
              <a:lumMod val="65000"/>
            </a:schemeClr>
          </a:solidFill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485B90F-2819-2942-B42A-DCD7010555E1}"/>
                </a:ext>
              </a:extLst>
            </p:cNvPr>
            <p:cNvGrpSpPr/>
            <p:nvPr/>
          </p:nvGrpSpPr>
          <p:grpSpPr>
            <a:xfrm flipH="1">
              <a:off x="3017765" y="1930637"/>
              <a:ext cx="3216812" cy="999396"/>
              <a:chOff x="7693025" y="1655367"/>
              <a:chExt cx="2943231" cy="914401"/>
            </a:xfrm>
            <a:grpFill/>
          </p:grpSpPr>
          <p:sp>
            <p:nvSpPr>
              <p:cNvPr id="17" name="空心弧 16">
                <a:extLst>
                  <a:ext uri="{FF2B5EF4-FFF2-40B4-BE49-F238E27FC236}">
                    <a16:creationId xmlns:a16="http://schemas.microsoft.com/office/drawing/2014/main" id="{F69952F9-A30F-D04D-BC77-918846701331}"/>
                  </a:ext>
                </a:extLst>
              </p:cNvPr>
              <p:cNvSpPr/>
              <p:nvPr/>
            </p:nvSpPr>
            <p:spPr>
              <a:xfrm>
                <a:off x="7693025" y="1655368"/>
                <a:ext cx="914400" cy="914400"/>
              </a:xfrm>
              <a:prstGeom prst="blockArc">
                <a:avLst>
                  <a:gd name="adj1" fmla="val 10800000"/>
                  <a:gd name="adj2" fmla="val 16215187"/>
                  <a:gd name="adj3" fmla="val 2753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25EB79D-145F-2449-86D0-ABE015C2AF21}"/>
                  </a:ext>
                </a:extLst>
              </p:cNvPr>
              <p:cNvSpPr/>
              <p:nvPr/>
            </p:nvSpPr>
            <p:spPr>
              <a:xfrm>
                <a:off x="8140272" y="1655367"/>
                <a:ext cx="249598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2541B9D-4508-AD4B-9524-D49021F0D5B3}"/>
                  </a:ext>
                </a:extLst>
              </p:cNvPr>
              <p:cNvSpPr/>
              <p:nvPr/>
            </p:nvSpPr>
            <p:spPr>
              <a:xfrm rot="5400000">
                <a:off x="7662747" y="2140082"/>
                <a:ext cx="312557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26FA0961-DA70-6440-AE76-C39672227DD3}"/>
                </a:ext>
              </a:extLst>
            </p:cNvPr>
            <p:cNvSpPr/>
            <p:nvPr/>
          </p:nvSpPr>
          <p:spPr>
            <a:xfrm rot="2700000" flipH="1">
              <a:off x="5910386" y="2521845"/>
              <a:ext cx="367323" cy="3673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1DB73140-3BD4-454F-AB40-EBE961A75D8F}"/>
              </a:ext>
            </a:extLst>
          </p:cNvPr>
          <p:cNvSpPr/>
          <p:nvPr/>
        </p:nvSpPr>
        <p:spPr>
          <a:xfrm>
            <a:off x="1492252" y="3175688"/>
            <a:ext cx="2876537" cy="2316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COLLECTION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&amp; PREPROCESSING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D694DD1-A92A-354E-8569-372C137C0749}"/>
              </a:ext>
            </a:extLst>
          </p:cNvPr>
          <p:cNvSpPr/>
          <p:nvPr/>
        </p:nvSpPr>
        <p:spPr>
          <a:xfrm>
            <a:off x="7995096" y="3202234"/>
            <a:ext cx="226144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QUERY PROCESSING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2E08C47-D057-C148-B3BA-F7852D6B1557}"/>
              </a:ext>
            </a:extLst>
          </p:cNvPr>
          <p:cNvSpPr/>
          <p:nvPr/>
        </p:nvSpPr>
        <p:spPr>
          <a:xfrm>
            <a:off x="4752004" y="5138841"/>
            <a:ext cx="2657512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RECCOMENDER FOR USER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C2B841C-0FBC-174C-85C8-3DF5170737BD}"/>
              </a:ext>
            </a:extLst>
          </p:cNvPr>
          <p:cNvGrpSpPr/>
          <p:nvPr/>
        </p:nvGrpSpPr>
        <p:grpSpPr>
          <a:xfrm>
            <a:off x="2470055" y="1797990"/>
            <a:ext cx="1140128" cy="1140128"/>
            <a:chOff x="2452116" y="1498285"/>
            <a:chExt cx="1140128" cy="114012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5F1524D-B6B7-C047-9497-B690BEBC3D9A}"/>
                </a:ext>
              </a:extLst>
            </p:cNvPr>
            <p:cNvGrpSpPr/>
            <p:nvPr/>
          </p:nvGrpSpPr>
          <p:grpSpPr>
            <a:xfrm>
              <a:off x="2452116" y="1498285"/>
              <a:ext cx="1140128" cy="1140128"/>
              <a:chOff x="4489450" y="2618448"/>
              <a:chExt cx="2209800" cy="2209800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1F6F5CA-27D8-1D49-B710-10B712871221}"/>
                  </a:ext>
                </a:extLst>
              </p:cNvPr>
              <p:cNvSpPr/>
              <p:nvPr/>
            </p:nvSpPr>
            <p:spPr>
              <a:xfrm>
                <a:off x="4489450" y="2618448"/>
                <a:ext cx="2209800" cy="22098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 cap="rnd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B5B9C6DA-0998-F443-8D46-738B09C18451}"/>
                  </a:ext>
                </a:extLst>
              </p:cNvPr>
              <p:cNvSpPr/>
              <p:nvPr/>
            </p:nvSpPr>
            <p:spPr>
              <a:xfrm>
                <a:off x="4701442" y="2830441"/>
                <a:ext cx="1785818" cy="178581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44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Freeform 96">
              <a:extLst>
                <a:ext uri="{FF2B5EF4-FFF2-40B4-BE49-F238E27FC236}">
                  <a16:creationId xmlns:a16="http://schemas.microsoft.com/office/drawing/2014/main" id="{A2031927-1C1B-A342-B0FB-FC679CFEA3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1049" y="1907218"/>
              <a:ext cx="322263" cy="322263"/>
            </a:xfrm>
            <a:custGeom>
              <a:avLst/>
              <a:gdLst>
                <a:gd name="T0" fmla="*/ 658 w 1017"/>
                <a:gd name="T1" fmla="*/ 2 h 1017"/>
                <a:gd name="T2" fmla="*/ 600 w 1017"/>
                <a:gd name="T3" fmla="*/ 16 h 1017"/>
                <a:gd name="T4" fmla="*/ 551 w 1017"/>
                <a:gd name="T5" fmla="*/ 36 h 1017"/>
                <a:gd name="T6" fmla="*/ 513 w 1017"/>
                <a:gd name="T7" fmla="*/ 61 h 1017"/>
                <a:gd name="T8" fmla="*/ 393 w 1017"/>
                <a:gd name="T9" fmla="*/ 10 h 1017"/>
                <a:gd name="T10" fmla="*/ 269 w 1017"/>
                <a:gd name="T11" fmla="*/ 3 h 1017"/>
                <a:gd name="T12" fmla="*/ 166 w 1017"/>
                <a:gd name="T13" fmla="*/ 39 h 1017"/>
                <a:gd name="T14" fmla="*/ 82 w 1017"/>
                <a:gd name="T15" fmla="*/ 104 h 1017"/>
                <a:gd name="T16" fmla="*/ 24 w 1017"/>
                <a:gd name="T17" fmla="*/ 194 h 1017"/>
                <a:gd name="T18" fmla="*/ 0 w 1017"/>
                <a:gd name="T19" fmla="*/ 301 h 1017"/>
                <a:gd name="T20" fmla="*/ 13 w 1017"/>
                <a:gd name="T21" fmla="*/ 451 h 1017"/>
                <a:gd name="T22" fmla="*/ 74 w 1017"/>
                <a:gd name="T23" fmla="*/ 625 h 1017"/>
                <a:gd name="T24" fmla="*/ 182 w 1017"/>
                <a:gd name="T25" fmla="*/ 784 h 1017"/>
                <a:gd name="T26" fmla="*/ 333 w 1017"/>
                <a:gd name="T27" fmla="*/ 919 h 1017"/>
                <a:gd name="T28" fmla="*/ 494 w 1017"/>
                <a:gd name="T29" fmla="*/ 1014 h 1017"/>
                <a:gd name="T30" fmla="*/ 550 w 1017"/>
                <a:gd name="T31" fmla="*/ 1000 h 1017"/>
                <a:gd name="T32" fmla="*/ 730 w 1017"/>
                <a:gd name="T33" fmla="*/ 883 h 1017"/>
                <a:gd name="T34" fmla="*/ 869 w 1017"/>
                <a:gd name="T35" fmla="*/ 740 h 1017"/>
                <a:gd name="T36" fmla="*/ 964 w 1017"/>
                <a:gd name="T37" fmla="*/ 577 h 1017"/>
                <a:gd name="T38" fmla="*/ 1013 w 1017"/>
                <a:gd name="T39" fmla="*/ 398 h 1017"/>
                <a:gd name="T40" fmla="*/ 1014 w 1017"/>
                <a:gd name="T41" fmla="*/ 269 h 1017"/>
                <a:gd name="T42" fmla="*/ 978 w 1017"/>
                <a:gd name="T43" fmla="*/ 166 h 1017"/>
                <a:gd name="T44" fmla="*/ 913 w 1017"/>
                <a:gd name="T45" fmla="*/ 82 h 1017"/>
                <a:gd name="T46" fmla="*/ 823 w 1017"/>
                <a:gd name="T47" fmla="*/ 25 h 1017"/>
                <a:gd name="T48" fmla="*/ 715 w 1017"/>
                <a:gd name="T49" fmla="*/ 0 h 1017"/>
                <a:gd name="T50" fmla="*/ 433 w 1017"/>
                <a:gd name="T51" fmla="*/ 909 h 1017"/>
                <a:gd name="T52" fmla="*/ 281 w 1017"/>
                <a:gd name="T53" fmla="*/ 794 h 1017"/>
                <a:gd name="T54" fmla="*/ 167 w 1017"/>
                <a:gd name="T55" fmla="*/ 659 h 1017"/>
                <a:gd name="T56" fmla="*/ 93 w 1017"/>
                <a:gd name="T57" fmla="*/ 506 h 1017"/>
                <a:gd name="T58" fmla="*/ 63 w 1017"/>
                <a:gd name="T59" fmla="*/ 342 h 1017"/>
                <a:gd name="T60" fmla="*/ 75 w 1017"/>
                <a:gd name="T61" fmla="*/ 242 h 1017"/>
                <a:gd name="T62" fmla="*/ 176 w 1017"/>
                <a:gd name="T63" fmla="*/ 107 h 1017"/>
                <a:gd name="T64" fmla="*/ 304 w 1017"/>
                <a:gd name="T65" fmla="*/ 63 h 1017"/>
                <a:gd name="T66" fmla="*/ 411 w 1017"/>
                <a:gd name="T67" fmla="*/ 81 h 1017"/>
                <a:gd name="T68" fmla="*/ 414 w 1017"/>
                <a:gd name="T69" fmla="*/ 178 h 1017"/>
                <a:gd name="T70" fmla="*/ 383 w 1017"/>
                <a:gd name="T71" fmla="*/ 288 h 1017"/>
                <a:gd name="T72" fmla="*/ 390 w 1017"/>
                <a:gd name="T73" fmla="*/ 340 h 1017"/>
                <a:gd name="T74" fmla="*/ 425 w 1017"/>
                <a:gd name="T75" fmla="*/ 348 h 1017"/>
                <a:gd name="T76" fmla="*/ 445 w 1017"/>
                <a:gd name="T77" fmla="*/ 317 h 1017"/>
                <a:gd name="T78" fmla="*/ 462 w 1017"/>
                <a:gd name="T79" fmla="*/ 224 h 1017"/>
                <a:gd name="T80" fmla="*/ 511 w 1017"/>
                <a:gd name="T81" fmla="*/ 146 h 1017"/>
                <a:gd name="T82" fmla="*/ 549 w 1017"/>
                <a:gd name="T83" fmla="*/ 113 h 1017"/>
                <a:gd name="T84" fmla="*/ 591 w 1017"/>
                <a:gd name="T85" fmla="*/ 88 h 1017"/>
                <a:gd name="T86" fmla="*/ 628 w 1017"/>
                <a:gd name="T87" fmla="*/ 74 h 1017"/>
                <a:gd name="T88" fmla="*/ 675 w 1017"/>
                <a:gd name="T89" fmla="*/ 64 h 1017"/>
                <a:gd name="T90" fmla="*/ 750 w 1017"/>
                <a:gd name="T91" fmla="*/ 69 h 1017"/>
                <a:gd name="T92" fmla="*/ 896 w 1017"/>
                <a:gd name="T93" fmla="*/ 157 h 1017"/>
                <a:gd name="T94" fmla="*/ 952 w 1017"/>
                <a:gd name="T95" fmla="*/ 292 h 1017"/>
                <a:gd name="T96" fmla="*/ 946 w 1017"/>
                <a:gd name="T97" fmla="*/ 413 h 1017"/>
                <a:gd name="T98" fmla="*/ 897 w 1017"/>
                <a:gd name="T99" fmla="*/ 573 h 1017"/>
                <a:gd name="T100" fmla="*/ 805 w 1017"/>
                <a:gd name="T101" fmla="*/ 719 h 1017"/>
                <a:gd name="T102" fmla="*/ 675 w 1017"/>
                <a:gd name="T103" fmla="*/ 846 h 1017"/>
                <a:gd name="T104" fmla="*/ 508 w 1017"/>
                <a:gd name="T105" fmla="*/ 950 h 1017"/>
                <a:gd name="T106" fmla="*/ 677 w 1017"/>
                <a:gd name="T107" fmla="*/ 136 h 1017"/>
                <a:gd name="T108" fmla="*/ 669 w 1017"/>
                <a:gd name="T109" fmla="*/ 172 h 1017"/>
                <a:gd name="T110" fmla="*/ 699 w 1017"/>
                <a:gd name="T111" fmla="*/ 191 h 1017"/>
                <a:gd name="T112" fmla="*/ 780 w 1017"/>
                <a:gd name="T113" fmla="*/ 220 h 1017"/>
                <a:gd name="T114" fmla="*/ 824 w 1017"/>
                <a:gd name="T115" fmla="*/ 292 h 1017"/>
                <a:gd name="T116" fmla="*/ 835 w 1017"/>
                <a:gd name="T117" fmla="*/ 340 h 1017"/>
                <a:gd name="T118" fmla="*/ 870 w 1017"/>
                <a:gd name="T119" fmla="*/ 348 h 1017"/>
                <a:gd name="T120" fmla="*/ 890 w 1017"/>
                <a:gd name="T121" fmla="*/ 317 h 1017"/>
                <a:gd name="T122" fmla="*/ 846 w 1017"/>
                <a:gd name="T123" fmla="*/ 196 h 1017"/>
                <a:gd name="T124" fmla="*/ 738 w 1017"/>
                <a:gd name="T125" fmla="*/ 13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699" y="0"/>
                  </a:moveTo>
                  <a:lnTo>
                    <a:pt x="699" y="0"/>
                  </a:lnTo>
                  <a:lnTo>
                    <a:pt x="684" y="0"/>
                  </a:lnTo>
                  <a:lnTo>
                    <a:pt x="669" y="1"/>
                  </a:lnTo>
                  <a:lnTo>
                    <a:pt x="669" y="1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41" y="5"/>
                  </a:lnTo>
                  <a:lnTo>
                    <a:pt x="641" y="5"/>
                  </a:lnTo>
                  <a:lnTo>
                    <a:pt x="628" y="7"/>
                  </a:lnTo>
                  <a:lnTo>
                    <a:pt x="628" y="7"/>
                  </a:lnTo>
                  <a:lnTo>
                    <a:pt x="613" y="12"/>
                  </a:lnTo>
                  <a:lnTo>
                    <a:pt x="613" y="12"/>
                  </a:lnTo>
                  <a:lnTo>
                    <a:pt x="600" y="16"/>
                  </a:lnTo>
                  <a:lnTo>
                    <a:pt x="600" y="16"/>
                  </a:lnTo>
                  <a:lnTo>
                    <a:pt x="588" y="20"/>
                  </a:lnTo>
                  <a:lnTo>
                    <a:pt x="588" y="20"/>
                  </a:lnTo>
                  <a:lnTo>
                    <a:pt x="573" y="27"/>
                  </a:lnTo>
                  <a:lnTo>
                    <a:pt x="558" y="33"/>
                  </a:lnTo>
                  <a:lnTo>
                    <a:pt x="558" y="33"/>
                  </a:lnTo>
                  <a:lnTo>
                    <a:pt x="551" y="36"/>
                  </a:lnTo>
                  <a:lnTo>
                    <a:pt x="551" y="36"/>
                  </a:lnTo>
                  <a:lnTo>
                    <a:pt x="535" y="45"/>
                  </a:lnTo>
                  <a:lnTo>
                    <a:pt x="535" y="45"/>
                  </a:lnTo>
                  <a:lnTo>
                    <a:pt x="528" y="50"/>
                  </a:lnTo>
                  <a:lnTo>
                    <a:pt x="528" y="50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487" y="49"/>
                  </a:lnTo>
                  <a:lnTo>
                    <a:pt x="465" y="36"/>
                  </a:lnTo>
                  <a:lnTo>
                    <a:pt x="442" y="26"/>
                  </a:lnTo>
                  <a:lnTo>
                    <a:pt x="418" y="16"/>
                  </a:lnTo>
                  <a:lnTo>
                    <a:pt x="393" y="10"/>
                  </a:lnTo>
                  <a:lnTo>
                    <a:pt x="369" y="4"/>
                  </a:lnTo>
                  <a:lnTo>
                    <a:pt x="343" y="1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01" y="0"/>
                  </a:lnTo>
                  <a:lnTo>
                    <a:pt x="285" y="1"/>
                  </a:lnTo>
                  <a:lnTo>
                    <a:pt x="269" y="3"/>
                  </a:lnTo>
                  <a:lnTo>
                    <a:pt x="253" y="6"/>
                  </a:lnTo>
                  <a:lnTo>
                    <a:pt x="238" y="10"/>
                  </a:lnTo>
                  <a:lnTo>
                    <a:pt x="223" y="14"/>
                  </a:lnTo>
                  <a:lnTo>
                    <a:pt x="208" y="19"/>
                  </a:lnTo>
                  <a:lnTo>
                    <a:pt x="194" y="25"/>
                  </a:lnTo>
                  <a:lnTo>
                    <a:pt x="180" y="31"/>
                  </a:lnTo>
                  <a:lnTo>
                    <a:pt x="166" y="39"/>
                  </a:lnTo>
                  <a:lnTo>
                    <a:pt x="152" y="46"/>
                  </a:lnTo>
                  <a:lnTo>
                    <a:pt x="139" y="55"/>
                  </a:lnTo>
                  <a:lnTo>
                    <a:pt x="127" y="63"/>
                  </a:lnTo>
                  <a:lnTo>
                    <a:pt x="116" y="73"/>
                  </a:lnTo>
                  <a:lnTo>
                    <a:pt x="104" y="82"/>
                  </a:lnTo>
                  <a:lnTo>
                    <a:pt x="93" y="93"/>
                  </a:lnTo>
                  <a:lnTo>
                    <a:pt x="82" y="104"/>
                  </a:lnTo>
                  <a:lnTo>
                    <a:pt x="72" y="116"/>
                  </a:lnTo>
                  <a:lnTo>
                    <a:pt x="63" y="128"/>
                  </a:lnTo>
                  <a:lnTo>
                    <a:pt x="53" y="140"/>
                  </a:lnTo>
                  <a:lnTo>
                    <a:pt x="46" y="153"/>
                  </a:lnTo>
                  <a:lnTo>
                    <a:pt x="37" y="166"/>
                  </a:lnTo>
                  <a:lnTo>
                    <a:pt x="31" y="180"/>
                  </a:lnTo>
                  <a:lnTo>
                    <a:pt x="24" y="194"/>
                  </a:lnTo>
                  <a:lnTo>
                    <a:pt x="19" y="208"/>
                  </a:lnTo>
                  <a:lnTo>
                    <a:pt x="14" y="223"/>
                  </a:lnTo>
                  <a:lnTo>
                    <a:pt x="9" y="238"/>
                  </a:lnTo>
                  <a:lnTo>
                    <a:pt x="6" y="254"/>
                  </a:lnTo>
                  <a:lnTo>
                    <a:pt x="3" y="269"/>
                  </a:lnTo>
                  <a:lnTo>
                    <a:pt x="1" y="285"/>
                  </a:lnTo>
                  <a:lnTo>
                    <a:pt x="0" y="301"/>
                  </a:lnTo>
                  <a:lnTo>
                    <a:pt x="0" y="317"/>
                  </a:lnTo>
                  <a:lnTo>
                    <a:pt x="0" y="317"/>
                  </a:lnTo>
                  <a:lnTo>
                    <a:pt x="0" y="344"/>
                  </a:lnTo>
                  <a:lnTo>
                    <a:pt x="2" y="371"/>
                  </a:lnTo>
                  <a:lnTo>
                    <a:pt x="4" y="398"/>
                  </a:lnTo>
                  <a:lnTo>
                    <a:pt x="8" y="425"/>
                  </a:lnTo>
                  <a:lnTo>
                    <a:pt x="13" y="451"/>
                  </a:lnTo>
                  <a:lnTo>
                    <a:pt x="18" y="476"/>
                  </a:lnTo>
                  <a:lnTo>
                    <a:pt x="25" y="502"/>
                  </a:lnTo>
                  <a:lnTo>
                    <a:pt x="33" y="527"/>
                  </a:lnTo>
                  <a:lnTo>
                    <a:pt x="41" y="552"/>
                  </a:lnTo>
                  <a:lnTo>
                    <a:pt x="51" y="577"/>
                  </a:lnTo>
                  <a:lnTo>
                    <a:pt x="62" y="602"/>
                  </a:lnTo>
                  <a:lnTo>
                    <a:pt x="74" y="625"/>
                  </a:lnTo>
                  <a:lnTo>
                    <a:pt x="87" y="649"/>
                  </a:lnTo>
                  <a:lnTo>
                    <a:pt x="100" y="673"/>
                  </a:lnTo>
                  <a:lnTo>
                    <a:pt x="116" y="696"/>
                  </a:lnTo>
                  <a:lnTo>
                    <a:pt x="131" y="719"/>
                  </a:lnTo>
                  <a:lnTo>
                    <a:pt x="147" y="740"/>
                  </a:lnTo>
                  <a:lnTo>
                    <a:pt x="164" y="763"/>
                  </a:lnTo>
                  <a:lnTo>
                    <a:pt x="182" y="784"/>
                  </a:lnTo>
                  <a:lnTo>
                    <a:pt x="201" y="805"/>
                  </a:lnTo>
                  <a:lnTo>
                    <a:pt x="222" y="825"/>
                  </a:lnTo>
                  <a:lnTo>
                    <a:pt x="242" y="845"/>
                  </a:lnTo>
                  <a:lnTo>
                    <a:pt x="264" y="865"/>
                  </a:lnTo>
                  <a:lnTo>
                    <a:pt x="286" y="883"/>
                  </a:lnTo>
                  <a:lnTo>
                    <a:pt x="310" y="902"/>
                  </a:lnTo>
                  <a:lnTo>
                    <a:pt x="333" y="919"/>
                  </a:lnTo>
                  <a:lnTo>
                    <a:pt x="358" y="937"/>
                  </a:lnTo>
                  <a:lnTo>
                    <a:pt x="384" y="954"/>
                  </a:lnTo>
                  <a:lnTo>
                    <a:pt x="411" y="970"/>
                  </a:lnTo>
                  <a:lnTo>
                    <a:pt x="437" y="985"/>
                  </a:lnTo>
                  <a:lnTo>
                    <a:pt x="465" y="1000"/>
                  </a:lnTo>
                  <a:lnTo>
                    <a:pt x="494" y="1014"/>
                  </a:lnTo>
                  <a:lnTo>
                    <a:pt x="494" y="1014"/>
                  </a:lnTo>
                  <a:lnTo>
                    <a:pt x="501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515" y="1017"/>
                  </a:lnTo>
                  <a:lnTo>
                    <a:pt x="522" y="1014"/>
                  </a:lnTo>
                  <a:lnTo>
                    <a:pt x="522" y="1014"/>
                  </a:lnTo>
                  <a:lnTo>
                    <a:pt x="550" y="1000"/>
                  </a:lnTo>
                  <a:lnTo>
                    <a:pt x="578" y="985"/>
                  </a:lnTo>
                  <a:lnTo>
                    <a:pt x="606" y="970"/>
                  </a:lnTo>
                  <a:lnTo>
                    <a:pt x="632" y="954"/>
                  </a:lnTo>
                  <a:lnTo>
                    <a:pt x="657" y="937"/>
                  </a:lnTo>
                  <a:lnTo>
                    <a:pt x="683" y="919"/>
                  </a:lnTo>
                  <a:lnTo>
                    <a:pt x="707" y="902"/>
                  </a:lnTo>
                  <a:lnTo>
                    <a:pt x="730" y="883"/>
                  </a:lnTo>
                  <a:lnTo>
                    <a:pt x="753" y="865"/>
                  </a:lnTo>
                  <a:lnTo>
                    <a:pt x="774" y="845"/>
                  </a:lnTo>
                  <a:lnTo>
                    <a:pt x="795" y="825"/>
                  </a:lnTo>
                  <a:lnTo>
                    <a:pt x="815" y="805"/>
                  </a:lnTo>
                  <a:lnTo>
                    <a:pt x="833" y="784"/>
                  </a:lnTo>
                  <a:lnTo>
                    <a:pt x="852" y="763"/>
                  </a:lnTo>
                  <a:lnTo>
                    <a:pt x="869" y="740"/>
                  </a:lnTo>
                  <a:lnTo>
                    <a:pt x="886" y="719"/>
                  </a:lnTo>
                  <a:lnTo>
                    <a:pt x="901" y="696"/>
                  </a:lnTo>
                  <a:lnTo>
                    <a:pt x="916" y="673"/>
                  </a:lnTo>
                  <a:lnTo>
                    <a:pt x="929" y="649"/>
                  </a:lnTo>
                  <a:lnTo>
                    <a:pt x="942" y="625"/>
                  </a:lnTo>
                  <a:lnTo>
                    <a:pt x="953" y="602"/>
                  </a:lnTo>
                  <a:lnTo>
                    <a:pt x="964" y="577"/>
                  </a:lnTo>
                  <a:lnTo>
                    <a:pt x="974" y="552"/>
                  </a:lnTo>
                  <a:lnTo>
                    <a:pt x="984" y="527"/>
                  </a:lnTo>
                  <a:lnTo>
                    <a:pt x="991" y="502"/>
                  </a:lnTo>
                  <a:lnTo>
                    <a:pt x="997" y="476"/>
                  </a:lnTo>
                  <a:lnTo>
                    <a:pt x="1004" y="451"/>
                  </a:lnTo>
                  <a:lnTo>
                    <a:pt x="1008" y="425"/>
                  </a:lnTo>
                  <a:lnTo>
                    <a:pt x="1013" y="398"/>
                  </a:lnTo>
                  <a:lnTo>
                    <a:pt x="1015" y="371"/>
                  </a:lnTo>
                  <a:lnTo>
                    <a:pt x="1017" y="344"/>
                  </a:lnTo>
                  <a:lnTo>
                    <a:pt x="1017" y="317"/>
                  </a:lnTo>
                  <a:lnTo>
                    <a:pt x="1017" y="317"/>
                  </a:lnTo>
                  <a:lnTo>
                    <a:pt x="1017" y="301"/>
                  </a:lnTo>
                  <a:lnTo>
                    <a:pt x="1016" y="285"/>
                  </a:lnTo>
                  <a:lnTo>
                    <a:pt x="1014" y="269"/>
                  </a:lnTo>
                  <a:lnTo>
                    <a:pt x="1010" y="254"/>
                  </a:lnTo>
                  <a:lnTo>
                    <a:pt x="1007" y="238"/>
                  </a:lnTo>
                  <a:lnTo>
                    <a:pt x="1003" y="223"/>
                  </a:lnTo>
                  <a:lnTo>
                    <a:pt x="997" y="208"/>
                  </a:lnTo>
                  <a:lnTo>
                    <a:pt x="992" y="194"/>
                  </a:lnTo>
                  <a:lnTo>
                    <a:pt x="986" y="180"/>
                  </a:lnTo>
                  <a:lnTo>
                    <a:pt x="978" y="166"/>
                  </a:lnTo>
                  <a:lnTo>
                    <a:pt x="971" y="153"/>
                  </a:lnTo>
                  <a:lnTo>
                    <a:pt x="962" y="140"/>
                  </a:lnTo>
                  <a:lnTo>
                    <a:pt x="953" y="128"/>
                  </a:lnTo>
                  <a:lnTo>
                    <a:pt x="944" y="116"/>
                  </a:lnTo>
                  <a:lnTo>
                    <a:pt x="934" y="104"/>
                  </a:lnTo>
                  <a:lnTo>
                    <a:pt x="923" y="93"/>
                  </a:lnTo>
                  <a:lnTo>
                    <a:pt x="913" y="82"/>
                  </a:lnTo>
                  <a:lnTo>
                    <a:pt x="901" y="73"/>
                  </a:lnTo>
                  <a:lnTo>
                    <a:pt x="889" y="63"/>
                  </a:lnTo>
                  <a:lnTo>
                    <a:pt x="876" y="55"/>
                  </a:lnTo>
                  <a:lnTo>
                    <a:pt x="863" y="46"/>
                  </a:lnTo>
                  <a:lnTo>
                    <a:pt x="850" y="39"/>
                  </a:lnTo>
                  <a:lnTo>
                    <a:pt x="837" y="31"/>
                  </a:lnTo>
                  <a:lnTo>
                    <a:pt x="823" y="25"/>
                  </a:lnTo>
                  <a:lnTo>
                    <a:pt x="809" y="19"/>
                  </a:lnTo>
                  <a:lnTo>
                    <a:pt x="794" y="14"/>
                  </a:lnTo>
                  <a:lnTo>
                    <a:pt x="779" y="10"/>
                  </a:lnTo>
                  <a:lnTo>
                    <a:pt x="763" y="6"/>
                  </a:lnTo>
                  <a:lnTo>
                    <a:pt x="747" y="3"/>
                  </a:lnTo>
                  <a:lnTo>
                    <a:pt x="731" y="1"/>
                  </a:lnTo>
                  <a:lnTo>
                    <a:pt x="715" y="0"/>
                  </a:lnTo>
                  <a:lnTo>
                    <a:pt x="699" y="0"/>
                  </a:lnTo>
                  <a:lnTo>
                    <a:pt x="699" y="0"/>
                  </a:lnTo>
                  <a:close/>
                  <a:moveTo>
                    <a:pt x="508" y="950"/>
                  </a:moveTo>
                  <a:lnTo>
                    <a:pt x="508" y="950"/>
                  </a:lnTo>
                  <a:lnTo>
                    <a:pt x="482" y="937"/>
                  </a:lnTo>
                  <a:lnTo>
                    <a:pt x="457" y="924"/>
                  </a:lnTo>
                  <a:lnTo>
                    <a:pt x="433" y="909"/>
                  </a:lnTo>
                  <a:lnTo>
                    <a:pt x="408" y="894"/>
                  </a:lnTo>
                  <a:lnTo>
                    <a:pt x="386" y="879"/>
                  </a:lnTo>
                  <a:lnTo>
                    <a:pt x="363" y="863"/>
                  </a:lnTo>
                  <a:lnTo>
                    <a:pt x="342" y="846"/>
                  </a:lnTo>
                  <a:lnTo>
                    <a:pt x="320" y="829"/>
                  </a:lnTo>
                  <a:lnTo>
                    <a:pt x="300" y="812"/>
                  </a:lnTo>
                  <a:lnTo>
                    <a:pt x="281" y="794"/>
                  </a:lnTo>
                  <a:lnTo>
                    <a:pt x="263" y="776"/>
                  </a:lnTo>
                  <a:lnTo>
                    <a:pt x="244" y="757"/>
                  </a:lnTo>
                  <a:lnTo>
                    <a:pt x="227" y="738"/>
                  </a:lnTo>
                  <a:lnTo>
                    <a:pt x="211" y="719"/>
                  </a:lnTo>
                  <a:lnTo>
                    <a:pt x="196" y="699"/>
                  </a:lnTo>
                  <a:lnTo>
                    <a:pt x="181" y="679"/>
                  </a:lnTo>
                  <a:lnTo>
                    <a:pt x="167" y="659"/>
                  </a:lnTo>
                  <a:lnTo>
                    <a:pt x="154" y="637"/>
                  </a:lnTo>
                  <a:lnTo>
                    <a:pt x="141" y="617"/>
                  </a:lnTo>
                  <a:lnTo>
                    <a:pt x="131" y="595"/>
                  </a:lnTo>
                  <a:lnTo>
                    <a:pt x="120" y="573"/>
                  </a:lnTo>
                  <a:lnTo>
                    <a:pt x="110" y="551"/>
                  </a:lnTo>
                  <a:lnTo>
                    <a:pt x="102" y="529"/>
                  </a:lnTo>
                  <a:lnTo>
                    <a:pt x="93" y="506"/>
                  </a:lnTo>
                  <a:lnTo>
                    <a:pt x="87" y="484"/>
                  </a:lnTo>
                  <a:lnTo>
                    <a:pt x="80" y="460"/>
                  </a:lnTo>
                  <a:lnTo>
                    <a:pt x="75" y="437"/>
                  </a:lnTo>
                  <a:lnTo>
                    <a:pt x="70" y="413"/>
                  </a:lnTo>
                  <a:lnTo>
                    <a:pt x="67" y="389"/>
                  </a:lnTo>
                  <a:lnTo>
                    <a:pt x="65" y="366"/>
                  </a:lnTo>
                  <a:lnTo>
                    <a:pt x="63" y="342"/>
                  </a:lnTo>
                  <a:lnTo>
                    <a:pt x="63" y="317"/>
                  </a:lnTo>
                  <a:lnTo>
                    <a:pt x="63" y="317"/>
                  </a:lnTo>
                  <a:lnTo>
                    <a:pt x="63" y="305"/>
                  </a:lnTo>
                  <a:lnTo>
                    <a:pt x="64" y="292"/>
                  </a:lnTo>
                  <a:lnTo>
                    <a:pt x="66" y="279"/>
                  </a:lnTo>
                  <a:lnTo>
                    <a:pt x="68" y="267"/>
                  </a:lnTo>
                  <a:lnTo>
                    <a:pt x="75" y="242"/>
                  </a:lnTo>
                  <a:lnTo>
                    <a:pt x="83" y="219"/>
                  </a:lnTo>
                  <a:lnTo>
                    <a:pt x="94" y="196"/>
                  </a:lnTo>
                  <a:lnTo>
                    <a:pt x="106" y="176"/>
                  </a:lnTo>
                  <a:lnTo>
                    <a:pt x="121" y="157"/>
                  </a:lnTo>
                  <a:lnTo>
                    <a:pt x="137" y="138"/>
                  </a:lnTo>
                  <a:lnTo>
                    <a:pt x="155" y="121"/>
                  </a:lnTo>
                  <a:lnTo>
                    <a:pt x="176" y="107"/>
                  </a:lnTo>
                  <a:lnTo>
                    <a:pt x="196" y="94"/>
                  </a:lnTo>
                  <a:lnTo>
                    <a:pt x="219" y="84"/>
                  </a:lnTo>
                  <a:lnTo>
                    <a:pt x="242" y="75"/>
                  </a:lnTo>
                  <a:lnTo>
                    <a:pt x="266" y="69"/>
                  </a:lnTo>
                  <a:lnTo>
                    <a:pt x="279" y="66"/>
                  </a:lnTo>
                  <a:lnTo>
                    <a:pt x="291" y="64"/>
                  </a:lnTo>
                  <a:lnTo>
                    <a:pt x="304" y="63"/>
                  </a:lnTo>
                  <a:lnTo>
                    <a:pt x="317" y="63"/>
                  </a:lnTo>
                  <a:lnTo>
                    <a:pt x="317" y="63"/>
                  </a:lnTo>
                  <a:lnTo>
                    <a:pt x="337" y="64"/>
                  </a:lnTo>
                  <a:lnTo>
                    <a:pt x="356" y="66"/>
                  </a:lnTo>
                  <a:lnTo>
                    <a:pt x="374" y="70"/>
                  </a:lnTo>
                  <a:lnTo>
                    <a:pt x="392" y="75"/>
                  </a:lnTo>
                  <a:lnTo>
                    <a:pt x="411" y="81"/>
                  </a:lnTo>
                  <a:lnTo>
                    <a:pt x="428" y="89"/>
                  </a:lnTo>
                  <a:lnTo>
                    <a:pt x="444" y="98"/>
                  </a:lnTo>
                  <a:lnTo>
                    <a:pt x="460" y="108"/>
                  </a:lnTo>
                  <a:lnTo>
                    <a:pt x="460" y="108"/>
                  </a:lnTo>
                  <a:lnTo>
                    <a:pt x="443" y="130"/>
                  </a:lnTo>
                  <a:lnTo>
                    <a:pt x="427" y="153"/>
                  </a:lnTo>
                  <a:lnTo>
                    <a:pt x="414" y="178"/>
                  </a:lnTo>
                  <a:lnTo>
                    <a:pt x="402" y="204"/>
                  </a:lnTo>
                  <a:lnTo>
                    <a:pt x="398" y="218"/>
                  </a:lnTo>
                  <a:lnTo>
                    <a:pt x="393" y="231"/>
                  </a:lnTo>
                  <a:lnTo>
                    <a:pt x="389" y="245"/>
                  </a:lnTo>
                  <a:lnTo>
                    <a:pt x="386" y="258"/>
                  </a:lnTo>
                  <a:lnTo>
                    <a:pt x="384" y="273"/>
                  </a:lnTo>
                  <a:lnTo>
                    <a:pt x="383" y="288"/>
                  </a:lnTo>
                  <a:lnTo>
                    <a:pt x="382" y="302"/>
                  </a:lnTo>
                  <a:lnTo>
                    <a:pt x="381" y="317"/>
                  </a:lnTo>
                  <a:lnTo>
                    <a:pt x="381" y="317"/>
                  </a:lnTo>
                  <a:lnTo>
                    <a:pt x="382" y="324"/>
                  </a:lnTo>
                  <a:lnTo>
                    <a:pt x="384" y="330"/>
                  </a:lnTo>
                  <a:lnTo>
                    <a:pt x="386" y="336"/>
                  </a:lnTo>
                  <a:lnTo>
                    <a:pt x="390" y="340"/>
                  </a:lnTo>
                  <a:lnTo>
                    <a:pt x="394" y="344"/>
                  </a:lnTo>
                  <a:lnTo>
                    <a:pt x="400" y="348"/>
                  </a:lnTo>
                  <a:lnTo>
                    <a:pt x="406" y="349"/>
                  </a:lnTo>
                  <a:lnTo>
                    <a:pt x="413" y="350"/>
                  </a:lnTo>
                  <a:lnTo>
                    <a:pt x="413" y="350"/>
                  </a:lnTo>
                  <a:lnTo>
                    <a:pt x="419" y="349"/>
                  </a:lnTo>
                  <a:lnTo>
                    <a:pt x="425" y="348"/>
                  </a:lnTo>
                  <a:lnTo>
                    <a:pt x="431" y="344"/>
                  </a:lnTo>
                  <a:lnTo>
                    <a:pt x="435" y="340"/>
                  </a:lnTo>
                  <a:lnTo>
                    <a:pt x="440" y="336"/>
                  </a:lnTo>
                  <a:lnTo>
                    <a:pt x="442" y="330"/>
                  </a:lnTo>
                  <a:lnTo>
                    <a:pt x="444" y="324"/>
                  </a:lnTo>
                  <a:lnTo>
                    <a:pt x="445" y="317"/>
                  </a:lnTo>
                  <a:lnTo>
                    <a:pt x="445" y="317"/>
                  </a:lnTo>
                  <a:lnTo>
                    <a:pt x="445" y="304"/>
                  </a:lnTo>
                  <a:lnTo>
                    <a:pt x="446" y="290"/>
                  </a:lnTo>
                  <a:lnTo>
                    <a:pt x="448" y="276"/>
                  </a:lnTo>
                  <a:lnTo>
                    <a:pt x="450" y="263"/>
                  </a:lnTo>
                  <a:lnTo>
                    <a:pt x="453" y="250"/>
                  </a:lnTo>
                  <a:lnTo>
                    <a:pt x="458" y="237"/>
                  </a:lnTo>
                  <a:lnTo>
                    <a:pt x="462" y="224"/>
                  </a:lnTo>
                  <a:lnTo>
                    <a:pt x="467" y="211"/>
                  </a:lnTo>
                  <a:lnTo>
                    <a:pt x="474" y="199"/>
                  </a:lnTo>
                  <a:lnTo>
                    <a:pt x="480" y="189"/>
                  </a:lnTo>
                  <a:lnTo>
                    <a:pt x="487" y="177"/>
                  </a:lnTo>
                  <a:lnTo>
                    <a:pt x="495" y="166"/>
                  </a:lnTo>
                  <a:lnTo>
                    <a:pt x="503" y="155"/>
                  </a:lnTo>
                  <a:lnTo>
                    <a:pt x="511" y="146"/>
                  </a:lnTo>
                  <a:lnTo>
                    <a:pt x="521" y="136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46" y="115"/>
                  </a:lnTo>
                  <a:lnTo>
                    <a:pt x="546" y="115"/>
                  </a:lnTo>
                  <a:lnTo>
                    <a:pt x="549" y="113"/>
                  </a:lnTo>
                  <a:lnTo>
                    <a:pt x="549" y="113"/>
                  </a:lnTo>
                  <a:lnTo>
                    <a:pt x="565" y="102"/>
                  </a:lnTo>
                  <a:lnTo>
                    <a:pt x="565" y="102"/>
                  </a:lnTo>
                  <a:lnTo>
                    <a:pt x="569" y="100"/>
                  </a:lnTo>
                  <a:lnTo>
                    <a:pt x="569" y="100"/>
                  </a:lnTo>
                  <a:lnTo>
                    <a:pt x="584" y="91"/>
                  </a:lnTo>
                  <a:lnTo>
                    <a:pt x="584" y="91"/>
                  </a:lnTo>
                  <a:lnTo>
                    <a:pt x="591" y="88"/>
                  </a:lnTo>
                  <a:lnTo>
                    <a:pt x="591" y="88"/>
                  </a:lnTo>
                  <a:lnTo>
                    <a:pt x="606" y="81"/>
                  </a:lnTo>
                  <a:lnTo>
                    <a:pt x="606" y="81"/>
                  </a:lnTo>
                  <a:lnTo>
                    <a:pt x="613" y="78"/>
                  </a:lnTo>
                  <a:lnTo>
                    <a:pt x="613" y="78"/>
                  </a:lnTo>
                  <a:lnTo>
                    <a:pt x="628" y="74"/>
                  </a:lnTo>
                  <a:lnTo>
                    <a:pt x="628" y="74"/>
                  </a:lnTo>
                  <a:lnTo>
                    <a:pt x="637" y="72"/>
                  </a:lnTo>
                  <a:lnTo>
                    <a:pt x="637" y="72"/>
                  </a:lnTo>
                  <a:lnTo>
                    <a:pt x="651" y="69"/>
                  </a:lnTo>
                  <a:lnTo>
                    <a:pt x="651" y="69"/>
                  </a:lnTo>
                  <a:lnTo>
                    <a:pt x="664" y="66"/>
                  </a:lnTo>
                  <a:lnTo>
                    <a:pt x="664" y="66"/>
                  </a:lnTo>
                  <a:lnTo>
                    <a:pt x="675" y="64"/>
                  </a:lnTo>
                  <a:lnTo>
                    <a:pt x="675" y="64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12" y="63"/>
                  </a:lnTo>
                  <a:lnTo>
                    <a:pt x="725" y="64"/>
                  </a:lnTo>
                  <a:lnTo>
                    <a:pt x="738" y="66"/>
                  </a:lnTo>
                  <a:lnTo>
                    <a:pt x="750" y="69"/>
                  </a:lnTo>
                  <a:lnTo>
                    <a:pt x="774" y="75"/>
                  </a:lnTo>
                  <a:lnTo>
                    <a:pt x="798" y="84"/>
                  </a:lnTo>
                  <a:lnTo>
                    <a:pt x="820" y="94"/>
                  </a:lnTo>
                  <a:lnTo>
                    <a:pt x="841" y="107"/>
                  </a:lnTo>
                  <a:lnTo>
                    <a:pt x="860" y="121"/>
                  </a:lnTo>
                  <a:lnTo>
                    <a:pt x="878" y="138"/>
                  </a:lnTo>
                  <a:lnTo>
                    <a:pt x="896" y="157"/>
                  </a:lnTo>
                  <a:lnTo>
                    <a:pt x="910" y="176"/>
                  </a:lnTo>
                  <a:lnTo>
                    <a:pt x="922" y="196"/>
                  </a:lnTo>
                  <a:lnTo>
                    <a:pt x="933" y="219"/>
                  </a:lnTo>
                  <a:lnTo>
                    <a:pt x="942" y="242"/>
                  </a:lnTo>
                  <a:lnTo>
                    <a:pt x="948" y="267"/>
                  </a:lnTo>
                  <a:lnTo>
                    <a:pt x="950" y="279"/>
                  </a:lnTo>
                  <a:lnTo>
                    <a:pt x="952" y="292"/>
                  </a:lnTo>
                  <a:lnTo>
                    <a:pt x="953" y="305"/>
                  </a:lnTo>
                  <a:lnTo>
                    <a:pt x="953" y="317"/>
                  </a:lnTo>
                  <a:lnTo>
                    <a:pt x="953" y="317"/>
                  </a:lnTo>
                  <a:lnTo>
                    <a:pt x="952" y="342"/>
                  </a:lnTo>
                  <a:lnTo>
                    <a:pt x="951" y="366"/>
                  </a:lnTo>
                  <a:lnTo>
                    <a:pt x="949" y="389"/>
                  </a:lnTo>
                  <a:lnTo>
                    <a:pt x="946" y="413"/>
                  </a:lnTo>
                  <a:lnTo>
                    <a:pt x="942" y="437"/>
                  </a:lnTo>
                  <a:lnTo>
                    <a:pt x="936" y="460"/>
                  </a:lnTo>
                  <a:lnTo>
                    <a:pt x="930" y="484"/>
                  </a:lnTo>
                  <a:lnTo>
                    <a:pt x="923" y="506"/>
                  </a:lnTo>
                  <a:lnTo>
                    <a:pt x="915" y="529"/>
                  </a:lnTo>
                  <a:lnTo>
                    <a:pt x="906" y="551"/>
                  </a:lnTo>
                  <a:lnTo>
                    <a:pt x="897" y="573"/>
                  </a:lnTo>
                  <a:lnTo>
                    <a:pt x="886" y="595"/>
                  </a:lnTo>
                  <a:lnTo>
                    <a:pt x="875" y="617"/>
                  </a:lnTo>
                  <a:lnTo>
                    <a:pt x="862" y="637"/>
                  </a:lnTo>
                  <a:lnTo>
                    <a:pt x="849" y="659"/>
                  </a:lnTo>
                  <a:lnTo>
                    <a:pt x="835" y="679"/>
                  </a:lnTo>
                  <a:lnTo>
                    <a:pt x="820" y="699"/>
                  </a:lnTo>
                  <a:lnTo>
                    <a:pt x="805" y="719"/>
                  </a:lnTo>
                  <a:lnTo>
                    <a:pt x="788" y="738"/>
                  </a:lnTo>
                  <a:lnTo>
                    <a:pt x="771" y="757"/>
                  </a:lnTo>
                  <a:lnTo>
                    <a:pt x="754" y="776"/>
                  </a:lnTo>
                  <a:lnTo>
                    <a:pt x="735" y="794"/>
                  </a:lnTo>
                  <a:lnTo>
                    <a:pt x="715" y="812"/>
                  </a:lnTo>
                  <a:lnTo>
                    <a:pt x="695" y="829"/>
                  </a:lnTo>
                  <a:lnTo>
                    <a:pt x="675" y="846"/>
                  </a:lnTo>
                  <a:lnTo>
                    <a:pt x="653" y="863"/>
                  </a:lnTo>
                  <a:lnTo>
                    <a:pt x="631" y="879"/>
                  </a:lnTo>
                  <a:lnTo>
                    <a:pt x="607" y="894"/>
                  </a:lnTo>
                  <a:lnTo>
                    <a:pt x="583" y="909"/>
                  </a:lnTo>
                  <a:lnTo>
                    <a:pt x="559" y="924"/>
                  </a:lnTo>
                  <a:lnTo>
                    <a:pt x="534" y="937"/>
                  </a:lnTo>
                  <a:lnTo>
                    <a:pt x="508" y="950"/>
                  </a:lnTo>
                  <a:lnTo>
                    <a:pt x="508" y="950"/>
                  </a:lnTo>
                  <a:close/>
                  <a:moveTo>
                    <a:pt x="699" y="126"/>
                  </a:moveTo>
                  <a:lnTo>
                    <a:pt x="699" y="126"/>
                  </a:lnTo>
                  <a:lnTo>
                    <a:pt x="693" y="128"/>
                  </a:lnTo>
                  <a:lnTo>
                    <a:pt x="686" y="130"/>
                  </a:lnTo>
                  <a:lnTo>
                    <a:pt x="681" y="132"/>
                  </a:lnTo>
                  <a:lnTo>
                    <a:pt x="677" y="136"/>
                  </a:lnTo>
                  <a:lnTo>
                    <a:pt x="672" y="140"/>
                  </a:lnTo>
                  <a:lnTo>
                    <a:pt x="669" y="147"/>
                  </a:lnTo>
                  <a:lnTo>
                    <a:pt x="668" y="152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8" y="165"/>
                  </a:lnTo>
                  <a:lnTo>
                    <a:pt x="669" y="172"/>
                  </a:lnTo>
                  <a:lnTo>
                    <a:pt x="672" y="177"/>
                  </a:lnTo>
                  <a:lnTo>
                    <a:pt x="677" y="181"/>
                  </a:lnTo>
                  <a:lnTo>
                    <a:pt x="681" y="185"/>
                  </a:lnTo>
                  <a:lnTo>
                    <a:pt x="686" y="188"/>
                  </a:lnTo>
                  <a:lnTo>
                    <a:pt x="693" y="190"/>
                  </a:lnTo>
                  <a:lnTo>
                    <a:pt x="699" y="191"/>
                  </a:lnTo>
                  <a:lnTo>
                    <a:pt x="699" y="191"/>
                  </a:lnTo>
                  <a:lnTo>
                    <a:pt x="712" y="191"/>
                  </a:lnTo>
                  <a:lnTo>
                    <a:pt x="725" y="193"/>
                  </a:lnTo>
                  <a:lnTo>
                    <a:pt x="737" y="196"/>
                  </a:lnTo>
                  <a:lnTo>
                    <a:pt x="749" y="201"/>
                  </a:lnTo>
                  <a:lnTo>
                    <a:pt x="759" y="206"/>
                  </a:lnTo>
                  <a:lnTo>
                    <a:pt x="770" y="212"/>
                  </a:lnTo>
                  <a:lnTo>
                    <a:pt x="780" y="220"/>
                  </a:lnTo>
                  <a:lnTo>
                    <a:pt x="789" y="227"/>
                  </a:lnTo>
                  <a:lnTo>
                    <a:pt x="797" y="237"/>
                  </a:lnTo>
                  <a:lnTo>
                    <a:pt x="804" y="247"/>
                  </a:lnTo>
                  <a:lnTo>
                    <a:pt x="811" y="257"/>
                  </a:lnTo>
                  <a:lnTo>
                    <a:pt x="816" y="268"/>
                  </a:lnTo>
                  <a:lnTo>
                    <a:pt x="820" y="280"/>
                  </a:lnTo>
                  <a:lnTo>
                    <a:pt x="824" y="292"/>
                  </a:lnTo>
                  <a:lnTo>
                    <a:pt x="826" y="305"/>
                  </a:lnTo>
                  <a:lnTo>
                    <a:pt x="826" y="317"/>
                  </a:lnTo>
                  <a:lnTo>
                    <a:pt x="826" y="317"/>
                  </a:lnTo>
                  <a:lnTo>
                    <a:pt x="827" y="324"/>
                  </a:lnTo>
                  <a:lnTo>
                    <a:pt x="829" y="330"/>
                  </a:lnTo>
                  <a:lnTo>
                    <a:pt x="831" y="336"/>
                  </a:lnTo>
                  <a:lnTo>
                    <a:pt x="835" y="340"/>
                  </a:lnTo>
                  <a:lnTo>
                    <a:pt x="840" y="344"/>
                  </a:lnTo>
                  <a:lnTo>
                    <a:pt x="845" y="348"/>
                  </a:lnTo>
                  <a:lnTo>
                    <a:pt x="852" y="349"/>
                  </a:lnTo>
                  <a:lnTo>
                    <a:pt x="858" y="350"/>
                  </a:lnTo>
                  <a:lnTo>
                    <a:pt x="858" y="350"/>
                  </a:lnTo>
                  <a:lnTo>
                    <a:pt x="864" y="349"/>
                  </a:lnTo>
                  <a:lnTo>
                    <a:pt x="870" y="348"/>
                  </a:lnTo>
                  <a:lnTo>
                    <a:pt x="876" y="344"/>
                  </a:lnTo>
                  <a:lnTo>
                    <a:pt x="881" y="340"/>
                  </a:lnTo>
                  <a:lnTo>
                    <a:pt x="885" y="336"/>
                  </a:lnTo>
                  <a:lnTo>
                    <a:pt x="887" y="330"/>
                  </a:lnTo>
                  <a:lnTo>
                    <a:pt x="889" y="324"/>
                  </a:lnTo>
                  <a:lnTo>
                    <a:pt x="890" y="317"/>
                  </a:lnTo>
                  <a:lnTo>
                    <a:pt x="890" y="317"/>
                  </a:lnTo>
                  <a:lnTo>
                    <a:pt x="889" y="298"/>
                  </a:lnTo>
                  <a:lnTo>
                    <a:pt x="886" y="279"/>
                  </a:lnTo>
                  <a:lnTo>
                    <a:pt x="882" y="261"/>
                  </a:lnTo>
                  <a:lnTo>
                    <a:pt x="875" y="243"/>
                  </a:lnTo>
                  <a:lnTo>
                    <a:pt x="867" y="227"/>
                  </a:lnTo>
                  <a:lnTo>
                    <a:pt x="857" y="211"/>
                  </a:lnTo>
                  <a:lnTo>
                    <a:pt x="846" y="196"/>
                  </a:lnTo>
                  <a:lnTo>
                    <a:pt x="833" y="183"/>
                  </a:lnTo>
                  <a:lnTo>
                    <a:pt x="820" y="170"/>
                  </a:lnTo>
                  <a:lnTo>
                    <a:pt x="805" y="160"/>
                  </a:lnTo>
                  <a:lnTo>
                    <a:pt x="789" y="150"/>
                  </a:lnTo>
                  <a:lnTo>
                    <a:pt x="773" y="142"/>
                  </a:lnTo>
                  <a:lnTo>
                    <a:pt x="756" y="135"/>
                  </a:lnTo>
                  <a:lnTo>
                    <a:pt x="738" y="131"/>
                  </a:lnTo>
                  <a:lnTo>
                    <a:pt x="719" y="128"/>
                  </a:lnTo>
                  <a:lnTo>
                    <a:pt x="699" y="126"/>
                  </a:lnTo>
                  <a:lnTo>
                    <a:pt x="699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18D03A4-3584-1F45-BD94-54DE1390192B}"/>
              </a:ext>
            </a:extLst>
          </p:cNvPr>
          <p:cNvGrpSpPr/>
          <p:nvPr/>
        </p:nvGrpSpPr>
        <p:grpSpPr>
          <a:xfrm>
            <a:off x="5931500" y="2230342"/>
            <a:ext cx="3263850" cy="999396"/>
            <a:chOff x="5910386" y="2682792"/>
            <a:chExt cx="3263850" cy="999396"/>
          </a:xfrm>
          <a:solidFill>
            <a:schemeClr val="bg1">
              <a:lumMod val="65000"/>
            </a:schemeClr>
          </a:solidFill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B2D4A20-6878-1D45-B59A-839032588FB3}"/>
                </a:ext>
              </a:extLst>
            </p:cNvPr>
            <p:cNvGrpSpPr/>
            <p:nvPr/>
          </p:nvGrpSpPr>
          <p:grpSpPr>
            <a:xfrm>
              <a:off x="5957424" y="2682792"/>
              <a:ext cx="3216812" cy="999396"/>
              <a:chOff x="7693025" y="1655367"/>
              <a:chExt cx="2943231" cy="914401"/>
            </a:xfrm>
            <a:grpFill/>
          </p:grpSpPr>
          <p:sp>
            <p:nvSpPr>
              <p:cNvPr id="31" name="空心弧 30">
                <a:extLst>
                  <a:ext uri="{FF2B5EF4-FFF2-40B4-BE49-F238E27FC236}">
                    <a16:creationId xmlns:a16="http://schemas.microsoft.com/office/drawing/2014/main" id="{837A9980-5544-B245-8699-0EB84D90FFBC}"/>
                  </a:ext>
                </a:extLst>
              </p:cNvPr>
              <p:cNvSpPr/>
              <p:nvPr/>
            </p:nvSpPr>
            <p:spPr>
              <a:xfrm>
                <a:off x="7693025" y="1655368"/>
                <a:ext cx="914400" cy="914400"/>
              </a:xfrm>
              <a:prstGeom prst="blockArc">
                <a:avLst>
                  <a:gd name="adj1" fmla="val 10800000"/>
                  <a:gd name="adj2" fmla="val 16215187"/>
                  <a:gd name="adj3" fmla="val 2753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F65193A-521B-6F49-933E-6EB9B1896283}"/>
                  </a:ext>
                </a:extLst>
              </p:cNvPr>
              <p:cNvSpPr/>
              <p:nvPr/>
            </p:nvSpPr>
            <p:spPr>
              <a:xfrm>
                <a:off x="8140272" y="1655367"/>
                <a:ext cx="249598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CFFA117-F0B8-4F4F-B56A-75EDA035CA71}"/>
                  </a:ext>
                </a:extLst>
              </p:cNvPr>
              <p:cNvSpPr/>
              <p:nvPr/>
            </p:nvSpPr>
            <p:spPr>
              <a:xfrm rot="5400000">
                <a:off x="7662747" y="2140082"/>
                <a:ext cx="312557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A24EE200-D4AE-C74B-A17B-2C0090E2497C}"/>
                </a:ext>
              </a:extLst>
            </p:cNvPr>
            <p:cNvSpPr/>
            <p:nvPr/>
          </p:nvSpPr>
          <p:spPr>
            <a:xfrm rot="2700000" flipH="1">
              <a:off x="5910386" y="3274000"/>
              <a:ext cx="367323" cy="3673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D97BDFC-D7D1-1C44-A96F-D89CD7A14F9C}"/>
              </a:ext>
            </a:extLst>
          </p:cNvPr>
          <p:cNvGrpSpPr/>
          <p:nvPr/>
        </p:nvGrpSpPr>
        <p:grpSpPr>
          <a:xfrm>
            <a:off x="8617695" y="1797990"/>
            <a:ext cx="1140128" cy="1140128"/>
            <a:chOff x="8599756" y="1498285"/>
            <a:chExt cx="1140128" cy="1140128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9519DA3-8BF9-FE4D-9FE5-7059C2FD4559}"/>
                </a:ext>
              </a:extLst>
            </p:cNvPr>
            <p:cNvGrpSpPr/>
            <p:nvPr/>
          </p:nvGrpSpPr>
          <p:grpSpPr>
            <a:xfrm>
              <a:off x="8599756" y="1498285"/>
              <a:ext cx="1140128" cy="1140128"/>
              <a:chOff x="4489450" y="2618448"/>
              <a:chExt cx="2209800" cy="220980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B57B6BCA-0AE3-6A42-88F4-984A74B14305}"/>
                  </a:ext>
                </a:extLst>
              </p:cNvPr>
              <p:cNvSpPr/>
              <p:nvPr/>
            </p:nvSpPr>
            <p:spPr>
              <a:xfrm>
                <a:off x="4489450" y="2618448"/>
                <a:ext cx="2209800" cy="22098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 cap="rnd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70AC23F-443C-ED47-9444-11A171F40EF1}"/>
                  </a:ext>
                </a:extLst>
              </p:cNvPr>
              <p:cNvSpPr/>
              <p:nvPr/>
            </p:nvSpPr>
            <p:spPr>
              <a:xfrm>
                <a:off x="4701442" y="2830441"/>
                <a:ext cx="1785818" cy="178581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44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Freeform 84">
              <a:extLst>
                <a:ext uri="{FF2B5EF4-FFF2-40B4-BE49-F238E27FC236}">
                  <a16:creationId xmlns:a16="http://schemas.microsoft.com/office/drawing/2014/main" id="{7A901D92-8C48-7945-83B2-7F4526AB52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8689" y="1907218"/>
              <a:ext cx="322263" cy="322263"/>
            </a:xfrm>
            <a:custGeom>
              <a:avLst/>
              <a:gdLst>
                <a:gd name="T0" fmla="*/ 1017 w 1019"/>
                <a:gd name="T1" fmla="*/ 375 h 1017"/>
                <a:gd name="T2" fmla="*/ 1014 w 1019"/>
                <a:gd name="T3" fmla="*/ 366 h 1017"/>
                <a:gd name="T4" fmla="*/ 757 w 1019"/>
                <a:gd name="T5" fmla="*/ 13 h 1017"/>
                <a:gd name="T6" fmla="*/ 750 w 1019"/>
                <a:gd name="T7" fmla="*/ 6 h 1017"/>
                <a:gd name="T8" fmla="*/ 749 w 1019"/>
                <a:gd name="T9" fmla="*/ 5 h 1017"/>
                <a:gd name="T10" fmla="*/ 739 w 1019"/>
                <a:gd name="T11" fmla="*/ 1 h 1017"/>
                <a:gd name="T12" fmla="*/ 739 w 1019"/>
                <a:gd name="T13" fmla="*/ 1 h 1017"/>
                <a:gd name="T14" fmla="*/ 286 w 1019"/>
                <a:gd name="T15" fmla="*/ 0 h 1017"/>
                <a:gd name="T16" fmla="*/ 279 w 1019"/>
                <a:gd name="T17" fmla="*/ 1 h 1017"/>
                <a:gd name="T18" fmla="*/ 278 w 1019"/>
                <a:gd name="T19" fmla="*/ 1 h 1017"/>
                <a:gd name="T20" fmla="*/ 269 w 1019"/>
                <a:gd name="T21" fmla="*/ 5 h 1017"/>
                <a:gd name="T22" fmla="*/ 267 w 1019"/>
                <a:gd name="T23" fmla="*/ 6 h 1017"/>
                <a:gd name="T24" fmla="*/ 6 w 1019"/>
                <a:gd name="T25" fmla="*/ 363 h 1017"/>
                <a:gd name="T26" fmla="*/ 5 w 1019"/>
                <a:gd name="T27" fmla="*/ 365 h 1017"/>
                <a:gd name="T28" fmla="*/ 3 w 1019"/>
                <a:gd name="T29" fmla="*/ 369 h 1017"/>
                <a:gd name="T30" fmla="*/ 1 w 1019"/>
                <a:gd name="T31" fmla="*/ 373 h 1017"/>
                <a:gd name="T32" fmla="*/ 0 w 1019"/>
                <a:gd name="T33" fmla="*/ 382 h 1017"/>
                <a:gd name="T34" fmla="*/ 0 w 1019"/>
                <a:gd name="T35" fmla="*/ 386 h 1017"/>
                <a:gd name="T36" fmla="*/ 3 w 1019"/>
                <a:gd name="T37" fmla="*/ 395 h 1017"/>
                <a:gd name="T38" fmla="*/ 4 w 1019"/>
                <a:gd name="T39" fmla="*/ 396 h 1017"/>
                <a:gd name="T40" fmla="*/ 7 w 1019"/>
                <a:gd name="T41" fmla="*/ 401 h 1017"/>
                <a:gd name="T42" fmla="*/ 485 w 1019"/>
                <a:gd name="T43" fmla="*/ 1007 h 1017"/>
                <a:gd name="T44" fmla="*/ 490 w 1019"/>
                <a:gd name="T45" fmla="*/ 1011 h 1017"/>
                <a:gd name="T46" fmla="*/ 493 w 1019"/>
                <a:gd name="T47" fmla="*/ 1013 h 1017"/>
                <a:gd name="T48" fmla="*/ 496 w 1019"/>
                <a:gd name="T49" fmla="*/ 1015 h 1017"/>
                <a:gd name="T50" fmla="*/ 501 w 1019"/>
                <a:gd name="T51" fmla="*/ 1017 h 1017"/>
                <a:gd name="T52" fmla="*/ 509 w 1019"/>
                <a:gd name="T53" fmla="*/ 1017 h 1017"/>
                <a:gd name="T54" fmla="*/ 509 w 1019"/>
                <a:gd name="T55" fmla="*/ 1017 h 1017"/>
                <a:gd name="T56" fmla="*/ 515 w 1019"/>
                <a:gd name="T57" fmla="*/ 1017 h 1017"/>
                <a:gd name="T58" fmla="*/ 518 w 1019"/>
                <a:gd name="T59" fmla="*/ 1016 h 1017"/>
                <a:gd name="T60" fmla="*/ 524 w 1019"/>
                <a:gd name="T61" fmla="*/ 1013 h 1017"/>
                <a:gd name="T62" fmla="*/ 525 w 1019"/>
                <a:gd name="T63" fmla="*/ 1013 h 1017"/>
                <a:gd name="T64" fmla="*/ 532 w 1019"/>
                <a:gd name="T65" fmla="*/ 1007 h 1017"/>
                <a:gd name="T66" fmla="*/ 1008 w 1019"/>
                <a:gd name="T67" fmla="*/ 404 h 1017"/>
                <a:gd name="T68" fmla="*/ 1015 w 1019"/>
                <a:gd name="T69" fmla="*/ 394 h 1017"/>
                <a:gd name="T70" fmla="*/ 1019 w 1019"/>
                <a:gd name="T71" fmla="*/ 382 h 1017"/>
                <a:gd name="T72" fmla="*/ 691 w 1019"/>
                <a:gd name="T73" fmla="*/ 63 h 1017"/>
                <a:gd name="T74" fmla="*/ 327 w 1019"/>
                <a:gd name="T75" fmla="*/ 63 h 1017"/>
                <a:gd name="T76" fmla="*/ 328 w 1019"/>
                <a:gd name="T77" fmla="*/ 350 h 1017"/>
                <a:gd name="T78" fmla="*/ 97 w 1019"/>
                <a:gd name="T79" fmla="*/ 413 h 1017"/>
                <a:gd name="T80" fmla="*/ 97 w 1019"/>
                <a:gd name="T81" fmla="*/ 413 h 1017"/>
                <a:gd name="T82" fmla="*/ 610 w 1019"/>
                <a:gd name="T83" fmla="*/ 413 h 1017"/>
                <a:gd name="T84" fmla="*/ 675 w 1019"/>
                <a:gd name="T85" fmla="*/ 413 h 1017"/>
                <a:gd name="T86" fmla="*/ 689 w 1019"/>
                <a:gd name="T87" fmla="*/ 350 h 1017"/>
                <a:gd name="T88" fmla="*/ 689 w 1019"/>
                <a:gd name="T89" fmla="*/ 35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9" h="1017">
                  <a:moveTo>
                    <a:pt x="1018" y="376"/>
                  </a:moveTo>
                  <a:lnTo>
                    <a:pt x="1018" y="376"/>
                  </a:lnTo>
                  <a:lnTo>
                    <a:pt x="1017" y="375"/>
                  </a:lnTo>
                  <a:lnTo>
                    <a:pt x="1017" y="375"/>
                  </a:lnTo>
                  <a:lnTo>
                    <a:pt x="1015" y="371"/>
                  </a:lnTo>
                  <a:lnTo>
                    <a:pt x="1014" y="366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757" y="13"/>
                  </a:lnTo>
                  <a:lnTo>
                    <a:pt x="757" y="13"/>
                  </a:lnTo>
                  <a:lnTo>
                    <a:pt x="754" y="10"/>
                  </a:lnTo>
                  <a:lnTo>
                    <a:pt x="750" y="6"/>
                  </a:lnTo>
                  <a:lnTo>
                    <a:pt x="750" y="6"/>
                  </a:lnTo>
                  <a:lnTo>
                    <a:pt x="749" y="5"/>
                  </a:lnTo>
                  <a:lnTo>
                    <a:pt x="749" y="5"/>
                  </a:lnTo>
                  <a:lnTo>
                    <a:pt x="744" y="2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1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3" y="2"/>
                  </a:lnTo>
                  <a:lnTo>
                    <a:pt x="269" y="5"/>
                  </a:lnTo>
                  <a:lnTo>
                    <a:pt x="269" y="5"/>
                  </a:lnTo>
                  <a:lnTo>
                    <a:pt x="267" y="6"/>
                  </a:lnTo>
                  <a:lnTo>
                    <a:pt x="267" y="6"/>
                  </a:lnTo>
                  <a:lnTo>
                    <a:pt x="263" y="10"/>
                  </a:lnTo>
                  <a:lnTo>
                    <a:pt x="260" y="13"/>
                  </a:lnTo>
                  <a:lnTo>
                    <a:pt x="6" y="363"/>
                  </a:lnTo>
                  <a:lnTo>
                    <a:pt x="6" y="363"/>
                  </a:lnTo>
                  <a:lnTo>
                    <a:pt x="5" y="365"/>
                  </a:lnTo>
                  <a:lnTo>
                    <a:pt x="5" y="365"/>
                  </a:lnTo>
                  <a:lnTo>
                    <a:pt x="3" y="368"/>
                  </a:lnTo>
                  <a:lnTo>
                    <a:pt x="3" y="368"/>
                  </a:lnTo>
                  <a:lnTo>
                    <a:pt x="3" y="369"/>
                  </a:lnTo>
                  <a:lnTo>
                    <a:pt x="3" y="369"/>
                  </a:lnTo>
                  <a:lnTo>
                    <a:pt x="1" y="373"/>
                  </a:lnTo>
                  <a:lnTo>
                    <a:pt x="1" y="373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3" y="395"/>
                  </a:lnTo>
                  <a:lnTo>
                    <a:pt x="4" y="396"/>
                  </a:lnTo>
                  <a:lnTo>
                    <a:pt x="4" y="396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7" y="401"/>
                  </a:lnTo>
                  <a:lnTo>
                    <a:pt x="483" y="1005"/>
                  </a:lnTo>
                  <a:lnTo>
                    <a:pt x="483" y="1005"/>
                  </a:lnTo>
                  <a:lnTo>
                    <a:pt x="485" y="1007"/>
                  </a:lnTo>
                  <a:lnTo>
                    <a:pt x="485" y="1007"/>
                  </a:lnTo>
                  <a:lnTo>
                    <a:pt x="490" y="1011"/>
                  </a:lnTo>
                  <a:lnTo>
                    <a:pt x="490" y="1011"/>
                  </a:lnTo>
                  <a:lnTo>
                    <a:pt x="492" y="1013"/>
                  </a:lnTo>
                  <a:lnTo>
                    <a:pt x="492" y="1013"/>
                  </a:lnTo>
                  <a:lnTo>
                    <a:pt x="493" y="1013"/>
                  </a:lnTo>
                  <a:lnTo>
                    <a:pt x="493" y="1013"/>
                  </a:lnTo>
                  <a:lnTo>
                    <a:pt x="496" y="1015"/>
                  </a:lnTo>
                  <a:lnTo>
                    <a:pt x="496" y="1015"/>
                  </a:lnTo>
                  <a:lnTo>
                    <a:pt x="500" y="1016"/>
                  </a:lnTo>
                  <a:lnTo>
                    <a:pt x="500" y="1016"/>
                  </a:lnTo>
                  <a:lnTo>
                    <a:pt x="501" y="1017"/>
                  </a:lnTo>
                  <a:lnTo>
                    <a:pt x="501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15" y="1017"/>
                  </a:lnTo>
                  <a:lnTo>
                    <a:pt x="515" y="1017"/>
                  </a:lnTo>
                  <a:lnTo>
                    <a:pt x="518" y="1016"/>
                  </a:lnTo>
                  <a:lnTo>
                    <a:pt x="518" y="1016"/>
                  </a:lnTo>
                  <a:lnTo>
                    <a:pt x="521" y="1015"/>
                  </a:lnTo>
                  <a:lnTo>
                    <a:pt x="521" y="1015"/>
                  </a:lnTo>
                  <a:lnTo>
                    <a:pt x="524" y="1013"/>
                  </a:lnTo>
                  <a:lnTo>
                    <a:pt x="524" y="1013"/>
                  </a:lnTo>
                  <a:lnTo>
                    <a:pt x="525" y="1013"/>
                  </a:lnTo>
                  <a:lnTo>
                    <a:pt x="525" y="1013"/>
                  </a:lnTo>
                  <a:lnTo>
                    <a:pt x="527" y="1011"/>
                  </a:lnTo>
                  <a:lnTo>
                    <a:pt x="527" y="1011"/>
                  </a:lnTo>
                  <a:lnTo>
                    <a:pt x="532" y="1007"/>
                  </a:lnTo>
                  <a:lnTo>
                    <a:pt x="532" y="1007"/>
                  </a:lnTo>
                  <a:lnTo>
                    <a:pt x="534" y="1005"/>
                  </a:lnTo>
                  <a:lnTo>
                    <a:pt x="1008" y="404"/>
                  </a:lnTo>
                  <a:lnTo>
                    <a:pt x="1008" y="404"/>
                  </a:lnTo>
                  <a:lnTo>
                    <a:pt x="1012" y="400"/>
                  </a:lnTo>
                  <a:lnTo>
                    <a:pt x="1015" y="394"/>
                  </a:lnTo>
                  <a:lnTo>
                    <a:pt x="1018" y="388"/>
                  </a:lnTo>
                  <a:lnTo>
                    <a:pt x="1019" y="382"/>
                  </a:lnTo>
                  <a:lnTo>
                    <a:pt x="1019" y="382"/>
                  </a:lnTo>
                  <a:lnTo>
                    <a:pt x="1018" y="376"/>
                  </a:lnTo>
                  <a:lnTo>
                    <a:pt x="1018" y="376"/>
                  </a:lnTo>
                  <a:close/>
                  <a:moveTo>
                    <a:pt x="691" y="63"/>
                  </a:moveTo>
                  <a:lnTo>
                    <a:pt x="625" y="350"/>
                  </a:lnTo>
                  <a:lnTo>
                    <a:pt x="393" y="350"/>
                  </a:lnTo>
                  <a:lnTo>
                    <a:pt x="327" y="63"/>
                  </a:lnTo>
                  <a:lnTo>
                    <a:pt x="691" y="63"/>
                  </a:lnTo>
                  <a:close/>
                  <a:moveTo>
                    <a:pt x="271" y="106"/>
                  </a:moveTo>
                  <a:lnTo>
                    <a:pt x="328" y="350"/>
                  </a:lnTo>
                  <a:lnTo>
                    <a:pt x="94" y="350"/>
                  </a:lnTo>
                  <a:lnTo>
                    <a:pt x="271" y="106"/>
                  </a:lnTo>
                  <a:close/>
                  <a:moveTo>
                    <a:pt x="97" y="413"/>
                  </a:moveTo>
                  <a:lnTo>
                    <a:pt x="343" y="413"/>
                  </a:lnTo>
                  <a:lnTo>
                    <a:pt x="446" y="854"/>
                  </a:lnTo>
                  <a:lnTo>
                    <a:pt x="97" y="413"/>
                  </a:lnTo>
                  <a:close/>
                  <a:moveTo>
                    <a:pt x="509" y="845"/>
                  </a:moveTo>
                  <a:lnTo>
                    <a:pt x="408" y="413"/>
                  </a:lnTo>
                  <a:lnTo>
                    <a:pt x="610" y="413"/>
                  </a:lnTo>
                  <a:lnTo>
                    <a:pt x="509" y="845"/>
                  </a:lnTo>
                  <a:close/>
                  <a:moveTo>
                    <a:pt x="572" y="854"/>
                  </a:moveTo>
                  <a:lnTo>
                    <a:pt x="675" y="413"/>
                  </a:lnTo>
                  <a:lnTo>
                    <a:pt x="920" y="413"/>
                  </a:lnTo>
                  <a:lnTo>
                    <a:pt x="572" y="854"/>
                  </a:lnTo>
                  <a:close/>
                  <a:moveTo>
                    <a:pt x="689" y="350"/>
                  </a:moveTo>
                  <a:lnTo>
                    <a:pt x="746" y="106"/>
                  </a:lnTo>
                  <a:lnTo>
                    <a:pt x="923" y="350"/>
                  </a:lnTo>
                  <a:lnTo>
                    <a:pt x="689" y="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1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室内, 地板, 墙壁, 天花板&#10;&#10;&#10;&#10;自动生成的说明">
            <a:extLst>
              <a:ext uri="{FF2B5EF4-FFF2-40B4-BE49-F238E27FC236}">
                <a16:creationId xmlns:a16="http://schemas.microsoft.com/office/drawing/2014/main" id="{F0F5B160-0A79-D448-8A9F-8A835095DA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43415" cy="6858001"/>
          </a:xfrm>
          <a:prstGeom prst="rect">
            <a:avLst/>
          </a:prstGeom>
        </p:spPr>
      </p:pic>
      <p:pic>
        <p:nvPicPr>
          <p:cNvPr id="25" name="图片 24" descr="图片包含 王后&#10;&#10;&#10;&#10;自动生成的说明">
            <a:extLst>
              <a:ext uri="{FF2B5EF4-FFF2-40B4-BE49-F238E27FC236}">
                <a16:creationId xmlns:a16="http://schemas.microsoft.com/office/drawing/2014/main" id="{FDD942FF-8514-A34D-81BF-1B121862A4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940" y="257823"/>
            <a:ext cx="1549400" cy="1473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CFF7299-4184-EE4C-B12A-A8089CEA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507" y="692868"/>
            <a:ext cx="650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64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466</Words>
  <Application>Microsoft Macintosh PowerPoint</Application>
  <PresentationFormat>宽屏</PresentationFormat>
  <Paragraphs>134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Cambria</vt:lpstr>
      <vt:lpstr>Office 主题​​</vt:lpstr>
      <vt:lpstr>Recommender System</vt:lpstr>
      <vt:lpstr>CONTENT</vt:lpstr>
      <vt:lpstr>PowerPoint 演示文稿</vt:lpstr>
      <vt:lpstr>INTRODUCTION</vt:lpstr>
      <vt:lpstr>THE MODEL</vt:lpstr>
      <vt:lpstr>PowerPoint 演示文稿</vt:lpstr>
      <vt:lpstr>PowerPoint 演示文稿</vt:lpstr>
      <vt:lpstr>BUILD DATABASE</vt:lpstr>
      <vt:lpstr>PowerPoint 演示文稿</vt:lpstr>
      <vt:lpstr>DATABASE</vt:lpstr>
      <vt:lpstr>PowerPoint 演示文稿</vt:lpstr>
      <vt:lpstr>PowerPoint 演示文稿</vt:lpstr>
      <vt:lpstr>PowerPoint 演示文稿</vt:lpstr>
      <vt:lpstr>DATA CLEAN</vt:lpstr>
      <vt:lpstr>PowerPoint 演示文稿</vt:lpstr>
      <vt:lpstr>QUERY PROCESSING</vt:lpstr>
      <vt:lpstr>RECOMMENDATION</vt:lpstr>
      <vt:lpstr>RECOMMENDATION</vt:lpstr>
      <vt:lpstr>PowerPoint 演示文稿</vt:lpstr>
      <vt:lpstr>EVALUATION</vt:lpstr>
      <vt:lpstr>PowerPoint 演示文稿</vt:lpstr>
      <vt:lpstr>CONCLUSION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</dc:title>
  <dc:creator>赵 瑞晛</dc:creator>
  <cp:lastModifiedBy>赵 瑞晛</cp:lastModifiedBy>
  <cp:revision>188</cp:revision>
  <dcterms:created xsi:type="dcterms:W3CDTF">2018-11-24T19:32:36Z</dcterms:created>
  <dcterms:modified xsi:type="dcterms:W3CDTF">2018-11-26T23:59:37Z</dcterms:modified>
</cp:coreProperties>
</file>